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tags/tag3.xml" ContentType="application/vnd.openxmlformats-officedocument.presentationml.tags+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tags/tag1.xml" ContentType="application/vnd.openxmlformats-officedocument.presentationml.tags+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Default Extension="wmf" ContentType="image/x-wmf"/>
  <Override PartName="/ppt/notesSlides/notesSlide18.xml" ContentType="application/vnd.openxmlformats-officedocument.presentationml.notesSlide+xml"/>
  <Override PartName="/ppt/tags/tag2.xml" ContentType="application/vnd.openxmlformats-officedocument.presentationml.tags+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54"/>
  </p:notesMasterIdLst>
  <p:sldIdLst>
    <p:sldId id="358" r:id="rId2"/>
    <p:sldId id="288" r:id="rId3"/>
    <p:sldId id="359" r:id="rId4"/>
    <p:sldId id="374" r:id="rId5"/>
    <p:sldId id="372" r:id="rId6"/>
    <p:sldId id="375" r:id="rId7"/>
    <p:sldId id="376" r:id="rId8"/>
    <p:sldId id="298" r:id="rId9"/>
    <p:sldId id="377" r:id="rId10"/>
    <p:sldId id="378" r:id="rId11"/>
    <p:sldId id="384" r:id="rId12"/>
    <p:sldId id="336" r:id="rId13"/>
    <p:sldId id="346" r:id="rId14"/>
    <p:sldId id="382" r:id="rId15"/>
    <p:sldId id="385" r:id="rId16"/>
    <p:sldId id="357" r:id="rId17"/>
    <p:sldId id="347" r:id="rId18"/>
    <p:sldId id="386" r:id="rId19"/>
    <p:sldId id="387" r:id="rId20"/>
    <p:sldId id="381" r:id="rId21"/>
    <p:sldId id="342" r:id="rId22"/>
    <p:sldId id="383" r:id="rId23"/>
    <p:sldId id="379" r:id="rId24"/>
    <p:sldId id="364" r:id="rId25"/>
    <p:sldId id="365" r:id="rId26"/>
    <p:sldId id="366" r:id="rId27"/>
    <p:sldId id="361" r:id="rId28"/>
    <p:sldId id="338" r:id="rId29"/>
    <p:sldId id="339" r:id="rId30"/>
    <p:sldId id="340" r:id="rId31"/>
    <p:sldId id="341" r:id="rId32"/>
    <p:sldId id="348" r:id="rId33"/>
    <p:sldId id="356" r:id="rId34"/>
    <p:sldId id="333" r:id="rId35"/>
    <p:sldId id="349" r:id="rId36"/>
    <p:sldId id="350" r:id="rId37"/>
    <p:sldId id="351" r:id="rId38"/>
    <p:sldId id="352" r:id="rId39"/>
    <p:sldId id="354" r:id="rId40"/>
    <p:sldId id="300" r:id="rId41"/>
    <p:sldId id="303" r:id="rId42"/>
    <p:sldId id="306" r:id="rId43"/>
    <p:sldId id="305" r:id="rId44"/>
    <p:sldId id="320" r:id="rId45"/>
    <p:sldId id="324" r:id="rId46"/>
    <p:sldId id="258" r:id="rId47"/>
    <p:sldId id="268" r:id="rId48"/>
    <p:sldId id="275" r:id="rId49"/>
    <p:sldId id="276" r:id="rId50"/>
    <p:sldId id="277" r:id="rId51"/>
    <p:sldId id="279" r:id="rId52"/>
    <p:sldId id="286" r:id="rId53"/>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showPr>
  <p:clrMru>
    <a:srgbClr val="FF5050"/>
    <a:srgbClr val="FF5B5B"/>
    <a:srgbClr val="FF66FF"/>
    <a:srgbClr val="F33131"/>
    <a:srgbClr val="7A0000"/>
    <a:srgbClr val="600000"/>
    <a:srgbClr val="BC0000"/>
    <a:srgbClr val="85A644"/>
    <a:srgbClr val="CDD121"/>
    <a:srgbClr val="6C548A"/>
  </p:clrMru>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5" autoAdjust="0"/>
    <p:restoredTop sz="94681" autoAdjust="0"/>
  </p:normalViewPr>
  <p:slideViewPr>
    <p:cSldViewPr>
      <p:cViewPr varScale="1">
        <p:scale>
          <a:sx n="68" d="100"/>
          <a:sy n="68" d="100"/>
        </p:scale>
        <p:origin x="-534" y="-108"/>
      </p:cViewPr>
      <p:guideLst>
        <p:guide orient="horz" pos="2160"/>
        <p:guide pos="2880"/>
      </p:guideLst>
    </p:cSldViewPr>
  </p:slideViewPr>
  <p:outlineViewPr>
    <p:cViewPr>
      <p:scale>
        <a:sx n="33" d="100"/>
        <a:sy n="33" d="100"/>
      </p:scale>
      <p:origin x="0" y="8112"/>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image" Target="../media/image12.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wmf"/><Relationship Id="rId1" Type="http://schemas.openxmlformats.org/officeDocument/2006/relationships/image" Target="../media/image19.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image" Target="../media/image35.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40.wmf"/><Relationship Id="rId1" Type="http://schemas.openxmlformats.org/officeDocument/2006/relationships/image" Target="../media/image39.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2.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46.wmf"/><Relationship Id="rId1" Type="http://schemas.openxmlformats.org/officeDocument/2006/relationships/image" Target="../media/image39.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50.wmf"/><Relationship Id="rId2" Type="http://schemas.openxmlformats.org/officeDocument/2006/relationships/image" Target="../media/image49.wmf"/><Relationship Id="rId1" Type="http://schemas.openxmlformats.org/officeDocument/2006/relationships/image" Target="../media/image48.wmf"/><Relationship Id="rId5" Type="http://schemas.openxmlformats.org/officeDocument/2006/relationships/image" Target="../media/image52.wmf"/><Relationship Id="rId4" Type="http://schemas.openxmlformats.org/officeDocument/2006/relationships/image" Target="../media/image5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3D460CA-FAF4-489B-A313-604445DF37C2}" type="datetimeFigureOut">
              <a:rPr kumimoji="1" lang="ja-JP" altLang="en-US" smtClean="0"/>
              <a:pPr/>
              <a:t>2009/10/5</a:t>
            </a:fld>
            <a:endParaRPr kumimoji="1" lang="ja-JP" altLang="en-US"/>
          </a:p>
        </p:txBody>
      </p:sp>
      <p:sp>
        <p:nvSpPr>
          <p:cNvPr id="4" name="スライド イメージ プレースホル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3A28F71-33A8-4F1C-9FB8-F478C052B72E}"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83A28F71-33A8-4F1C-9FB8-F478C052B72E}" type="slidenum">
              <a:rPr kumimoji="1" lang="ja-JP" altLang="en-US" smtClean="0"/>
              <a:pPr/>
              <a:t>2</a:t>
            </a:fld>
            <a:endParaRPr kumimoji="1" lang="ja-JP"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en-US" altLang="ja-JP" dirty="0" smtClean="0"/>
          </a:p>
          <a:p>
            <a:endParaRPr kumimoji="1" lang="en-US" altLang="ja-JP" dirty="0" smtClean="0"/>
          </a:p>
          <a:p>
            <a:r>
              <a:rPr kumimoji="1" lang="ja-JP" altLang="en-US" dirty="0" smtClean="0"/>
              <a:t>最小質量の説明</a:t>
            </a:r>
            <a:endParaRPr kumimoji="1" lang="ja-JP" altLang="en-US" dirty="0"/>
          </a:p>
        </p:txBody>
      </p:sp>
      <p:sp>
        <p:nvSpPr>
          <p:cNvPr id="4" name="スライド番号プレースホルダ 3"/>
          <p:cNvSpPr>
            <a:spLocks noGrp="1"/>
          </p:cNvSpPr>
          <p:nvPr>
            <p:ph type="sldNum" sz="quarter" idx="10"/>
          </p:nvPr>
        </p:nvSpPr>
        <p:spPr/>
        <p:txBody>
          <a:bodyPr/>
          <a:lstStyle/>
          <a:p>
            <a:fld id="{83A28F71-33A8-4F1C-9FB8-F478C052B72E}" type="slidenum">
              <a:rPr kumimoji="1" lang="ja-JP" altLang="en-US" smtClean="0"/>
              <a:pPr/>
              <a:t>26</a:t>
            </a:fld>
            <a:endParaRPr kumimoji="1" lang="ja-JP"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83A28F71-33A8-4F1C-9FB8-F478C052B72E}" type="slidenum">
              <a:rPr kumimoji="1" lang="ja-JP" altLang="en-US" smtClean="0"/>
              <a:pPr/>
              <a:t>32</a:t>
            </a:fld>
            <a:endParaRPr kumimoji="1" lang="ja-JP"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83A28F71-33A8-4F1C-9FB8-F478C052B72E}" type="slidenum">
              <a:rPr kumimoji="1" lang="ja-JP" altLang="en-US" smtClean="0"/>
              <a:pPr/>
              <a:t>33</a:t>
            </a:fld>
            <a:endParaRPr kumimoji="1" lang="ja-JP"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83A28F71-33A8-4F1C-9FB8-F478C052B72E}" type="slidenum">
              <a:rPr kumimoji="1" lang="ja-JP" altLang="en-US" smtClean="0"/>
              <a:pPr/>
              <a:t>34</a:t>
            </a:fld>
            <a:endParaRPr kumimoji="1" lang="ja-JP"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83A28F71-33A8-4F1C-9FB8-F478C052B72E}" type="slidenum">
              <a:rPr kumimoji="1" lang="ja-JP" altLang="en-US" smtClean="0"/>
              <a:pPr/>
              <a:t>35</a:t>
            </a:fld>
            <a:endParaRPr kumimoji="1" lang="ja-JP"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コンテニューム関数：　</a:t>
            </a:r>
            <a:r>
              <a:rPr kumimoji="1" lang="en-US" altLang="ja-JP" dirty="0" smtClean="0"/>
              <a:t>Sato et</a:t>
            </a:r>
            <a:r>
              <a:rPr kumimoji="1" lang="en-US" altLang="ja-JP" baseline="0" dirty="0" smtClean="0"/>
              <a:t> al. 2002 -&gt; 1</a:t>
            </a:r>
            <a:r>
              <a:rPr kumimoji="1" lang="ja-JP" altLang="en-US" baseline="0" dirty="0" smtClean="0"/>
              <a:t>次</a:t>
            </a:r>
            <a:r>
              <a:rPr kumimoji="1" lang="en-US" altLang="ja-JP" baseline="0" dirty="0" smtClean="0"/>
              <a:t>	</a:t>
            </a:r>
            <a:r>
              <a:rPr kumimoji="1" lang="en-US" altLang="ja-JP" baseline="0" dirty="0" err="1" smtClean="0"/>
              <a:t>Kambe</a:t>
            </a:r>
            <a:r>
              <a:rPr kumimoji="1" lang="en-US" altLang="ja-JP" baseline="0" dirty="0" smtClean="0"/>
              <a:t> et al. 2008 -&gt; 2</a:t>
            </a:r>
            <a:r>
              <a:rPr kumimoji="1" lang="ja-JP" altLang="en-US" baseline="0" dirty="0" smtClean="0"/>
              <a:t>次</a:t>
            </a:r>
            <a:endParaRPr kumimoji="1" lang="en-US" altLang="ja-JP" baseline="0" dirty="0" smtClean="0"/>
          </a:p>
          <a:p>
            <a:r>
              <a:rPr kumimoji="1" lang="ja-JP" altLang="en-US" baseline="0" dirty="0" smtClean="0"/>
              <a:t>波長スケール：</a:t>
            </a:r>
            <a:r>
              <a:rPr kumimoji="1" lang="en-US" altLang="ja-JP" baseline="0" dirty="0" smtClean="0"/>
              <a:t>	6</a:t>
            </a:r>
            <a:r>
              <a:rPr kumimoji="1" lang="ja-JP" altLang="en-US" baseline="0" dirty="0" smtClean="0"/>
              <a:t>次</a:t>
            </a:r>
            <a:r>
              <a:rPr kumimoji="1" lang="en-US" altLang="ja-JP" baseline="0" dirty="0" smtClean="0"/>
              <a:t> -&gt; 2</a:t>
            </a:r>
            <a:r>
              <a:rPr kumimoji="1" lang="ja-JP" altLang="en-US" baseline="0" dirty="0" smtClean="0"/>
              <a:t>次</a:t>
            </a:r>
            <a:endParaRPr kumimoji="1" lang="ja-JP" altLang="en-US" dirty="0"/>
          </a:p>
        </p:txBody>
      </p:sp>
      <p:sp>
        <p:nvSpPr>
          <p:cNvPr id="4" name="スライド番号プレースホルダ 3"/>
          <p:cNvSpPr>
            <a:spLocks noGrp="1"/>
          </p:cNvSpPr>
          <p:nvPr>
            <p:ph type="sldNum" sz="quarter" idx="10"/>
          </p:nvPr>
        </p:nvSpPr>
        <p:spPr/>
        <p:txBody>
          <a:bodyPr/>
          <a:lstStyle/>
          <a:p>
            <a:fld id="{83A28F71-33A8-4F1C-9FB8-F478C052B72E}" type="slidenum">
              <a:rPr kumimoji="1" lang="ja-JP" altLang="en-US" smtClean="0"/>
              <a:pPr/>
              <a:t>36</a:t>
            </a:fld>
            <a:endParaRPr kumimoji="1" lang="ja-JP"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83A28F71-33A8-4F1C-9FB8-F478C052B72E}" type="slidenum">
              <a:rPr kumimoji="1" lang="ja-JP" altLang="en-US" smtClean="0"/>
              <a:pPr/>
              <a:t>40</a:t>
            </a:fld>
            <a:endParaRPr kumimoji="1" lang="ja-JP"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83A28F71-33A8-4F1C-9FB8-F478C052B72E}" type="slidenum">
              <a:rPr kumimoji="1" lang="ja-JP" altLang="en-US" smtClean="0"/>
              <a:pPr/>
              <a:t>41</a:t>
            </a:fld>
            <a:endParaRPr kumimoji="1" lang="ja-JP"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83A28F71-33A8-4F1C-9FB8-F478C052B72E}" type="slidenum">
              <a:rPr kumimoji="1" lang="ja-JP" altLang="en-US" smtClean="0"/>
              <a:pPr/>
              <a:t>42</a:t>
            </a:fld>
            <a:endParaRPr kumimoji="1" lang="ja-JP"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83A28F71-33A8-4F1C-9FB8-F478C052B72E}" type="slidenum">
              <a:rPr kumimoji="1" lang="ja-JP" altLang="en-US" smtClean="0"/>
              <a:pPr/>
              <a:t>43</a:t>
            </a:fld>
            <a:endParaRPr kumimoji="1"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en-US" altLang="ja-JP" dirty="0" smtClean="0"/>
          </a:p>
          <a:p>
            <a:endParaRPr kumimoji="1" lang="en-US" altLang="ja-JP" dirty="0" smtClean="0"/>
          </a:p>
          <a:p>
            <a:r>
              <a:rPr kumimoji="1" lang="ja-JP" altLang="en-US" dirty="0" smtClean="0"/>
              <a:t>トランジット惑星の説明</a:t>
            </a:r>
            <a:endParaRPr kumimoji="1" lang="ja-JP" altLang="en-US" dirty="0"/>
          </a:p>
        </p:txBody>
      </p:sp>
      <p:sp>
        <p:nvSpPr>
          <p:cNvPr id="4" name="スライド番号プレースホルダ 3"/>
          <p:cNvSpPr>
            <a:spLocks noGrp="1"/>
          </p:cNvSpPr>
          <p:nvPr>
            <p:ph type="sldNum" sz="quarter" idx="10"/>
          </p:nvPr>
        </p:nvSpPr>
        <p:spPr/>
        <p:txBody>
          <a:bodyPr/>
          <a:lstStyle/>
          <a:p>
            <a:fld id="{83A28F71-33A8-4F1C-9FB8-F478C052B72E}" type="slidenum">
              <a:rPr kumimoji="1" lang="ja-JP" altLang="en-US" smtClean="0"/>
              <a:pPr/>
              <a:t>3</a:t>
            </a:fld>
            <a:endParaRPr kumimoji="1" lang="ja-JP"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83A28F71-33A8-4F1C-9FB8-F478C052B72E}" type="slidenum">
              <a:rPr kumimoji="1" lang="ja-JP" altLang="en-US" smtClean="0"/>
              <a:pPr/>
              <a:t>44</a:t>
            </a:fld>
            <a:endParaRPr kumimoji="1" lang="ja-JP"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83A28F71-33A8-4F1C-9FB8-F478C052B72E}" type="slidenum">
              <a:rPr kumimoji="1" lang="ja-JP" altLang="en-US" smtClean="0"/>
              <a:pPr/>
              <a:t>45</a:t>
            </a:fld>
            <a:endParaRPr kumimoji="1" lang="ja-JP"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123DF959-96B3-4445-83D9-6697FBF939F7}" type="slidenum">
              <a:rPr kumimoji="1" lang="ja-JP" altLang="en-US" smtClean="0"/>
              <a:pPr/>
              <a:t>47</a:t>
            </a:fld>
            <a:endParaRPr kumimoji="1" lang="ja-JP" alt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3A28F71-33A8-4F1C-9FB8-F478C052B72E}" type="slidenum">
              <a:rPr kumimoji="1" lang="ja-JP" altLang="en-US" smtClean="0"/>
              <a:pPr/>
              <a:t>7</a:t>
            </a:fld>
            <a:endParaRPr kumimoji="1" lang="ja-JP"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83A28F71-33A8-4F1C-9FB8-F478C052B72E}" type="slidenum">
              <a:rPr kumimoji="1" lang="ja-JP" altLang="en-US" smtClean="0"/>
              <a:pPr/>
              <a:t>8</a:t>
            </a:fld>
            <a:endParaRPr kumimoji="1" lang="ja-JP"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83A28F71-33A8-4F1C-9FB8-F478C052B72E}" type="slidenum">
              <a:rPr kumimoji="1" lang="ja-JP" altLang="en-US" smtClean="0"/>
              <a:pPr/>
              <a:t>14</a:t>
            </a:fld>
            <a:endParaRPr kumimoji="1" lang="ja-JP"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83A28F71-33A8-4F1C-9FB8-F478C052B72E}" type="slidenum">
              <a:rPr kumimoji="1" lang="ja-JP" altLang="en-US" smtClean="0"/>
              <a:pPr/>
              <a:t>18</a:t>
            </a:fld>
            <a:endParaRPr kumimoji="1" lang="ja-JP"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83A28F71-33A8-4F1C-9FB8-F478C052B72E}" type="slidenum">
              <a:rPr kumimoji="1" lang="ja-JP" altLang="en-US" smtClean="0"/>
              <a:pPr/>
              <a:t>19</a:t>
            </a:fld>
            <a:endParaRPr kumimoji="1" lang="ja-JP"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83A28F71-33A8-4F1C-9FB8-F478C052B72E}" type="slidenum">
              <a:rPr kumimoji="1" lang="ja-JP" altLang="en-US" smtClean="0"/>
              <a:pPr/>
              <a:t>20</a:t>
            </a:fld>
            <a:endParaRPr kumimoji="1" lang="ja-JP"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83A28F71-33A8-4F1C-9FB8-F478C052B72E}" type="slidenum">
              <a:rPr kumimoji="1" lang="ja-JP" altLang="en-US" smtClean="0"/>
              <a:pPr/>
              <a:t>23</a:t>
            </a:fld>
            <a:endParaRPr kumimoji="1"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7" name="フリーフォーム 6"/>
          <p:cNvSpPr>
            <a:spLocks/>
          </p:cNvSpPr>
          <p:nvPr/>
        </p:nvSpPr>
        <p:spPr bwMode="auto">
          <a:xfrm>
            <a:off x="0" y="0"/>
            <a:ext cx="9144000" cy="6858000"/>
          </a:xfrm>
          <a:custGeom>
            <a:avLst/>
            <a:gdLst/>
            <a:ahLst/>
            <a:cxnLst>
              <a:cxn ang="0">
                <a:pos x="1507" y="31"/>
              </a:cxn>
              <a:cxn ang="0">
                <a:pos x="2276" y="2364"/>
              </a:cxn>
              <a:cxn ang="0">
                <a:pos x="1595" y="73"/>
              </a:cxn>
              <a:cxn ang="0">
                <a:pos x="1611" y="431"/>
              </a:cxn>
              <a:cxn ang="0">
                <a:pos x="1247" y="702"/>
              </a:cxn>
              <a:cxn ang="0">
                <a:pos x="1148" y="816"/>
              </a:cxn>
              <a:cxn ang="0">
                <a:pos x="3304" y="1476"/>
              </a:cxn>
              <a:cxn ang="0">
                <a:pos x="1460" y="400"/>
              </a:cxn>
              <a:cxn ang="0">
                <a:pos x="11" y="982"/>
              </a:cxn>
              <a:cxn ang="0">
                <a:pos x="3881" y="192"/>
              </a:cxn>
              <a:cxn ang="0">
                <a:pos x="2790" y="395"/>
              </a:cxn>
              <a:cxn ang="0">
                <a:pos x="3372" y="1003"/>
              </a:cxn>
              <a:cxn ang="0">
                <a:pos x="3408" y="1013"/>
              </a:cxn>
              <a:cxn ang="0">
                <a:pos x="3491" y="1179"/>
              </a:cxn>
              <a:cxn ang="0">
                <a:pos x="3341" y="1642"/>
              </a:cxn>
              <a:cxn ang="0">
                <a:pos x="3169" y="2057"/>
              </a:cxn>
              <a:cxn ang="0">
                <a:pos x="3013" y="2359"/>
              </a:cxn>
              <a:cxn ang="0">
                <a:pos x="317" y="2343"/>
              </a:cxn>
              <a:cxn ang="0">
                <a:pos x="327" y="2696"/>
              </a:cxn>
              <a:cxn ang="0">
                <a:pos x="2665" y="2852"/>
              </a:cxn>
              <a:cxn ang="0">
                <a:pos x="4385" y="3065"/>
              </a:cxn>
              <a:cxn ang="0">
                <a:pos x="4219" y="2411"/>
              </a:cxn>
              <a:cxn ang="0">
                <a:pos x="4328" y="1455"/>
              </a:cxn>
              <a:cxn ang="0">
                <a:pos x="4193" y="1366"/>
              </a:cxn>
              <a:cxn ang="0">
                <a:pos x="4182" y="769"/>
              </a:cxn>
              <a:cxn ang="0">
                <a:pos x="4369" y="515"/>
              </a:cxn>
              <a:cxn ang="0">
                <a:pos x="307" y="2925"/>
              </a:cxn>
              <a:cxn ang="0">
                <a:pos x="4317" y="2811"/>
              </a:cxn>
              <a:cxn ang="0">
                <a:pos x="3855" y="270"/>
              </a:cxn>
              <a:cxn ang="0">
                <a:pos x="4292" y="2889"/>
              </a:cxn>
              <a:cxn ang="0">
                <a:pos x="4203" y="2717"/>
              </a:cxn>
              <a:cxn ang="0">
                <a:pos x="4027" y="2551"/>
              </a:cxn>
              <a:cxn ang="0">
                <a:pos x="348" y="1190"/>
              </a:cxn>
              <a:cxn ang="0">
                <a:pos x="790" y="634"/>
              </a:cxn>
              <a:cxn ang="0">
                <a:pos x="172" y="650"/>
              </a:cxn>
              <a:cxn ang="0">
                <a:pos x="78" y="1341"/>
              </a:cxn>
              <a:cxn ang="0">
                <a:pos x="509" y="857"/>
              </a:cxn>
              <a:cxn ang="0">
                <a:pos x="218" y="946"/>
              </a:cxn>
              <a:cxn ang="0">
                <a:pos x="333" y="1938"/>
              </a:cxn>
              <a:cxn ang="0">
                <a:pos x="244" y="1377"/>
              </a:cxn>
              <a:cxn ang="0">
                <a:pos x="629" y="1122"/>
              </a:cxn>
              <a:cxn ang="0">
                <a:pos x="795" y="587"/>
              </a:cxn>
              <a:cxn ang="0">
                <a:pos x="198" y="1341"/>
              </a:cxn>
              <a:cxn ang="0">
                <a:pos x="3865" y="99"/>
              </a:cxn>
              <a:cxn ang="0">
                <a:pos x="3315" y="899"/>
              </a:cxn>
              <a:cxn ang="0">
                <a:pos x="2276" y="2364"/>
              </a:cxn>
              <a:cxn ang="0">
                <a:pos x="3777" y="37"/>
              </a:cxn>
              <a:cxn ang="0">
                <a:pos x="125" y="1481"/>
              </a:cxn>
              <a:cxn ang="0">
                <a:pos x="114" y="1382"/>
              </a:cxn>
              <a:cxn ang="0">
                <a:pos x="2276" y="2364"/>
              </a:cxn>
              <a:cxn ang="0">
                <a:pos x="847" y="774"/>
              </a:cxn>
              <a:cxn ang="0">
                <a:pos x="1091" y="759"/>
              </a:cxn>
              <a:cxn ang="0">
                <a:pos x="1148" y="743"/>
              </a:cxn>
              <a:cxn ang="0">
                <a:pos x="889" y="831"/>
              </a:cxn>
              <a:cxn ang="0">
                <a:pos x="1018" y="857"/>
              </a:cxn>
              <a:cxn ang="0">
                <a:pos x="915" y="702"/>
              </a:cxn>
              <a:cxn ang="0">
                <a:pos x="1387" y="151"/>
              </a:cxn>
              <a:cxn ang="0">
                <a:pos x="1294" y="322"/>
              </a:cxn>
              <a:cxn ang="0">
                <a:pos x="1356" y="535"/>
              </a:cxn>
              <a:cxn ang="0">
                <a:pos x="1231" y="374"/>
              </a:cxn>
              <a:cxn ang="0">
                <a:pos x="1024" y="489"/>
              </a:cxn>
              <a:cxn ang="0">
                <a:pos x="1231" y="753"/>
              </a:cxn>
              <a:cxn ang="0">
                <a:pos x="1237" y="535"/>
              </a:cxn>
            </a:cxnLst>
            <a:rect l="0" t="0" r="0" b="0"/>
            <a:pathLst>
              <a:path w="4395" h="3107">
                <a:moveTo>
                  <a:pt x="2276" y="2364"/>
                </a:moveTo>
                <a:lnTo>
                  <a:pt x="2291" y="2380"/>
                </a:lnTo>
                <a:lnTo>
                  <a:pt x="2322" y="2385"/>
                </a:lnTo>
                <a:lnTo>
                  <a:pt x="2354" y="2390"/>
                </a:lnTo>
                <a:lnTo>
                  <a:pt x="2385" y="2380"/>
                </a:lnTo>
                <a:lnTo>
                  <a:pt x="2364" y="2369"/>
                </a:lnTo>
                <a:lnTo>
                  <a:pt x="2333" y="2369"/>
                </a:lnTo>
                <a:lnTo>
                  <a:pt x="2302" y="2364"/>
                </a:lnTo>
                <a:lnTo>
                  <a:pt x="2281" y="2364"/>
                </a:lnTo>
                <a:lnTo>
                  <a:pt x="2271" y="2364"/>
                </a:lnTo>
                <a:lnTo>
                  <a:pt x="2271" y="2364"/>
                </a:lnTo>
                <a:lnTo>
                  <a:pt x="2276" y="2364"/>
                </a:lnTo>
                <a:lnTo>
                  <a:pt x="2286" y="135"/>
                </a:lnTo>
                <a:lnTo>
                  <a:pt x="2302" y="130"/>
                </a:lnTo>
                <a:lnTo>
                  <a:pt x="2312" y="125"/>
                </a:lnTo>
                <a:lnTo>
                  <a:pt x="2317" y="135"/>
                </a:lnTo>
                <a:lnTo>
                  <a:pt x="2328" y="130"/>
                </a:lnTo>
                <a:lnTo>
                  <a:pt x="2343" y="151"/>
                </a:lnTo>
                <a:lnTo>
                  <a:pt x="2343" y="156"/>
                </a:lnTo>
                <a:lnTo>
                  <a:pt x="2348" y="151"/>
                </a:lnTo>
                <a:lnTo>
                  <a:pt x="2348" y="146"/>
                </a:lnTo>
                <a:lnTo>
                  <a:pt x="2348" y="140"/>
                </a:lnTo>
                <a:lnTo>
                  <a:pt x="2343" y="125"/>
                </a:lnTo>
                <a:lnTo>
                  <a:pt x="2354" y="125"/>
                </a:lnTo>
                <a:lnTo>
                  <a:pt x="2364" y="135"/>
                </a:lnTo>
                <a:lnTo>
                  <a:pt x="2369" y="135"/>
                </a:lnTo>
                <a:lnTo>
                  <a:pt x="2374" y="130"/>
                </a:lnTo>
                <a:lnTo>
                  <a:pt x="2374" y="125"/>
                </a:lnTo>
                <a:lnTo>
                  <a:pt x="2374" y="120"/>
                </a:lnTo>
                <a:lnTo>
                  <a:pt x="2364" y="114"/>
                </a:lnTo>
                <a:lnTo>
                  <a:pt x="2380" y="104"/>
                </a:lnTo>
                <a:lnTo>
                  <a:pt x="2364" y="99"/>
                </a:lnTo>
                <a:lnTo>
                  <a:pt x="2359" y="99"/>
                </a:lnTo>
                <a:lnTo>
                  <a:pt x="2348" y="104"/>
                </a:lnTo>
                <a:lnTo>
                  <a:pt x="2354" y="89"/>
                </a:lnTo>
                <a:lnTo>
                  <a:pt x="2328" y="94"/>
                </a:lnTo>
                <a:lnTo>
                  <a:pt x="2322" y="89"/>
                </a:lnTo>
                <a:lnTo>
                  <a:pt x="2322" y="78"/>
                </a:lnTo>
                <a:lnTo>
                  <a:pt x="2312" y="78"/>
                </a:lnTo>
                <a:lnTo>
                  <a:pt x="2297" y="78"/>
                </a:lnTo>
                <a:lnTo>
                  <a:pt x="2297" y="83"/>
                </a:lnTo>
                <a:lnTo>
                  <a:pt x="2297" y="89"/>
                </a:lnTo>
                <a:lnTo>
                  <a:pt x="2302" y="94"/>
                </a:lnTo>
                <a:lnTo>
                  <a:pt x="2286" y="109"/>
                </a:lnTo>
                <a:lnTo>
                  <a:pt x="2302" y="104"/>
                </a:lnTo>
                <a:lnTo>
                  <a:pt x="2297" y="109"/>
                </a:lnTo>
                <a:lnTo>
                  <a:pt x="2286" y="135"/>
                </a:lnTo>
                <a:lnTo>
                  <a:pt x="2276" y="2364"/>
                </a:lnTo>
                <a:lnTo>
                  <a:pt x="2338" y="302"/>
                </a:lnTo>
                <a:lnTo>
                  <a:pt x="2328" y="312"/>
                </a:lnTo>
                <a:lnTo>
                  <a:pt x="2322" y="312"/>
                </a:lnTo>
                <a:lnTo>
                  <a:pt x="2328" y="302"/>
                </a:lnTo>
                <a:lnTo>
                  <a:pt x="2322" y="302"/>
                </a:lnTo>
                <a:lnTo>
                  <a:pt x="2317" y="302"/>
                </a:lnTo>
                <a:lnTo>
                  <a:pt x="2322" y="296"/>
                </a:lnTo>
                <a:lnTo>
                  <a:pt x="2328" y="291"/>
                </a:lnTo>
                <a:lnTo>
                  <a:pt x="2317" y="296"/>
                </a:lnTo>
                <a:lnTo>
                  <a:pt x="2317" y="291"/>
                </a:lnTo>
                <a:lnTo>
                  <a:pt x="2307" y="302"/>
                </a:lnTo>
                <a:lnTo>
                  <a:pt x="2302" y="312"/>
                </a:lnTo>
                <a:lnTo>
                  <a:pt x="2297" y="312"/>
                </a:lnTo>
                <a:lnTo>
                  <a:pt x="2297" y="317"/>
                </a:lnTo>
                <a:lnTo>
                  <a:pt x="2302" y="317"/>
                </a:lnTo>
                <a:lnTo>
                  <a:pt x="2302" y="322"/>
                </a:lnTo>
                <a:lnTo>
                  <a:pt x="2307" y="322"/>
                </a:lnTo>
                <a:lnTo>
                  <a:pt x="2307" y="327"/>
                </a:lnTo>
                <a:lnTo>
                  <a:pt x="2307" y="333"/>
                </a:lnTo>
                <a:lnTo>
                  <a:pt x="2317" y="327"/>
                </a:lnTo>
                <a:lnTo>
                  <a:pt x="2317" y="322"/>
                </a:lnTo>
                <a:lnTo>
                  <a:pt x="2328" y="327"/>
                </a:lnTo>
                <a:lnTo>
                  <a:pt x="2328" y="333"/>
                </a:lnTo>
                <a:lnTo>
                  <a:pt x="2328" y="327"/>
                </a:lnTo>
                <a:lnTo>
                  <a:pt x="2328" y="322"/>
                </a:lnTo>
                <a:lnTo>
                  <a:pt x="2328" y="317"/>
                </a:lnTo>
                <a:lnTo>
                  <a:pt x="2322" y="317"/>
                </a:lnTo>
                <a:lnTo>
                  <a:pt x="2338" y="312"/>
                </a:lnTo>
                <a:lnTo>
                  <a:pt x="2338" y="302"/>
                </a:lnTo>
                <a:lnTo>
                  <a:pt x="2276" y="2364"/>
                </a:lnTo>
                <a:lnTo>
                  <a:pt x="2390" y="78"/>
                </a:lnTo>
                <a:lnTo>
                  <a:pt x="2369" y="83"/>
                </a:lnTo>
                <a:lnTo>
                  <a:pt x="2390" y="89"/>
                </a:lnTo>
                <a:lnTo>
                  <a:pt x="2390" y="78"/>
                </a:lnTo>
                <a:lnTo>
                  <a:pt x="2276" y="2364"/>
                </a:lnTo>
                <a:lnTo>
                  <a:pt x="2359" y="83"/>
                </a:lnTo>
                <a:lnTo>
                  <a:pt x="2354" y="89"/>
                </a:lnTo>
                <a:lnTo>
                  <a:pt x="2369" y="83"/>
                </a:lnTo>
                <a:lnTo>
                  <a:pt x="2359" y="83"/>
                </a:lnTo>
                <a:lnTo>
                  <a:pt x="2276" y="2364"/>
                </a:lnTo>
                <a:lnTo>
                  <a:pt x="1481" y="47"/>
                </a:lnTo>
                <a:lnTo>
                  <a:pt x="1481" y="52"/>
                </a:lnTo>
                <a:lnTo>
                  <a:pt x="1486" y="52"/>
                </a:lnTo>
                <a:lnTo>
                  <a:pt x="1486" y="57"/>
                </a:lnTo>
                <a:lnTo>
                  <a:pt x="1486" y="52"/>
                </a:lnTo>
                <a:lnTo>
                  <a:pt x="1491" y="52"/>
                </a:lnTo>
                <a:lnTo>
                  <a:pt x="1496" y="47"/>
                </a:lnTo>
                <a:lnTo>
                  <a:pt x="1502" y="47"/>
                </a:lnTo>
                <a:lnTo>
                  <a:pt x="1496" y="52"/>
                </a:lnTo>
                <a:lnTo>
                  <a:pt x="1502" y="52"/>
                </a:lnTo>
                <a:lnTo>
                  <a:pt x="1507" y="52"/>
                </a:lnTo>
                <a:lnTo>
                  <a:pt x="1507" y="47"/>
                </a:lnTo>
                <a:lnTo>
                  <a:pt x="1512" y="47"/>
                </a:lnTo>
                <a:lnTo>
                  <a:pt x="1517" y="42"/>
                </a:lnTo>
                <a:lnTo>
                  <a:pt x="1517" y="37"/>
                </a:lnTo>
                <a:lnTo>
                  <a:pt x="1507" y="37"/>
                </a:lnTo>
                <a:lnTo>
                  <a:pt x="1507" y="31"/>
                </a:lnTo>
                <a:lnTo>
                  <a:pt x="1502" y="26"/>
                </a:lnTo>
                <a:lnTo>
                  <a:pt x="1496" y="31"/>
                </a:lnTo>
                <a:lnTo>
                  <a:pt x="1491" y="31"/>
                </a:lnTo>
                <a:lnTo>
                  <a:pt x="1486" y="37"/>
                </a:lnTo>
                <a:lnTo>
                  <a:pt x="1481" y="47"/>
                </a:lnTo>
                <a:lnTo>
                  <a:pt x="2276" y="2364"/>
                </a:lnTo>
                <a:lnTo>
                  <a:pt x="1476" y="172"/>
                </a:lnTo>
                <a:lnTo>
                  <a:pt x="1486" y="172"/>
                </a:lnTo>
                <a:lnTo>
                  <a:pt x="1491" y="166"/>
                </a:lnTo>
                <a:lnTo>
                  <a:pt x="1486" y="161"/>
                </a:lnTo>
                <a:lnTo>
                  <a:pt x="1476" y="166"/>
                </a:lnTo>
                <a:lnTo>
                  <a:pt x="1476" y="172"/>
                </a:lnTo>
                <a:lnTo>
                  <a:pt x="2276" y="2364"/>
                </a:lnTo>
                <a:lnTo>
                  <a:pt x="2686" y="2250"/>
                </a:lnTo>
                <a:lnTo>
                  <a:pt x="2702" y="2234"/>
                </a:lnTo>
                <a:lnTo>
                  <a:pt x="2702" y="2229"/>
                </a:lnTo>
                <a:lnTo>
                  <a:pt x="2691" y="2224"/>
                </a:lnTo>
                <a:lnTo>
                  <a:pt x="2681" y="2218"/>
                </a:lnTo>
                <a:lnTo>
                  <a:pt x="2681" y="2213"/>
                </a:lnTo>
                <a:lnTo>
                  <a:pt x="2686" y="2208"/>
                </a:lnTo>
                <a:lnTo>
                  <a:pt x="2671" y="2218"/>
                </a:lnTo>
                <a:lnTo>
                  <a:pt x="2660" y="2229"/>
                </a:lnTo>
                <a:lnTo>
                  <a:pt x="2655" y="2239"/>
                </a:lnTo>
                <a:lnTo>
                  <a:pt x="2660" y="2250"/>
                </a:lnTo>
                <a:lnTo>
                  <a:pt x="2671" y="2250"/>
                </a:lnTo>
                <a:lnTo>
                  <a:pt x="2686" y="2250"/>
                </a:lnTo>
                <a:lnTo>
                  <a:pt x="2276" y="2364"/>
                </a:lnTo>
                <a:lnTo>
                  <a:pt x="1683" y="21"/>
                </a:lnTo>
                <a:lnTo>
                  <a:pt x="1683" y="26"/>
                </a:lnTo>
                <a:lnTo>
                  <a:pt x="1683" y="31"/>
                </a:lnTo>
                <a:lnTo>
                  <a:pt x="1689" y="31"/>
                </a:lnTo>
                <a:lnTo>
                  <a:pt x="1689" y="37"/>
                </a:lnTo>
                <a:lnTo>
                  <a:pt x="1689" y="31"/>
                </a:lnTo>
                <a:lnTo>
                  <a:pt x="1694" y="37"/>
                </a:lnTo>
                <a:lnTo>
                  <a:pt x="1694" y="31"/>
                </a:lnTo>
                <a:lnTo>
                  <a:pt x="1699" y="37"/>
                </a:lnTo>
                <a:lnTo>
                  <a:pt x="1699" y="31"/>
                </a:lnTo>
                <a:lnTo>
                  <a:pt x="1704" y="31"/>
                </a:lnTo>
                <a:lnTo>
                  <a:pt x="1709" y="26"/>
                </a:lnTo>
                <a:lnTo>
                  <a:pt x="1709" y="21"/>
                </a:lnTo>
                <a:lnTo>
                  <a:pt x="1709" y="26"/>
                </a:lnTo>
                <a:lnTo>
                  <a:pt x="1715" y="21"/>
                </a:lnTo>
                <a:lnTo>
                  <a:pt x="1715" y="16"/>
                </a:lnTo>
                <a:lnTo>
                  <a:pt x="1715" y="11"/>
                </a:lnTo>
                <a:lnTo>
                  <a:pt x="1715" y="5"/>
                </a:lnTo>
                <a:lnTo>
                  <a:pt x="1709" y="5"/>
                </a:lnTo>
                <a:lnTo>
                  <a:pt x="1704" y="5"/>
                </a:lnTo>
                <a:lnTo>
                  <a:pt x="1699" y="11"/>
                </a:lnTo>
                <a:lnTo>
                  <a:pt x="1689" y="16"/>
                </a:lnTo>
                <a:lnTo>
                  <a:pt x="1683" y="21"/>
                </a:lnTo>
                <a:lnTo>
                  <a:pt x="2276" y="2364"/>
                </a:lnTo>
                <a:lnTo>
                  <a:pt x="1496" y="639"/>
                </a:lnTo>
                <a:lnTo>
                  <a:pt x="1496" y="644"/>
                </a:lnTo>
                <a:lnTo>
                  <a:pt x="1502" y="644"/>
                </a:lnTo>
                <a:lnTo>
                  <a:pt x="1507" y="639"/>
                </a:lnTo>
                <a:lnTo>
                  <a:pt x="1502" y="639"/>
                </a:lnTo>
                <a:lnTo>
                  <a:pt x="1496" y="639"/>
                </a:lnTo>
                <a:lnTo>
                  <a:pt x="2276" y="2364"/>
                </a:lnTo>
                <a:lnTo>
                  <a:pt x="1637" y="348"/>
                </a:lnTo>
                <a:lnTo>
                  <a:pt x="1642" y="353"/>
                </a:lnTo>
                <a:lnTo>
                  <a:pt x="1637" y="359"/>
                </a:lnTo>
                <a:lnTo>
                  <a:pt x="1642" y="359"/>
                </a:lnTo>
                <a:lnTo>
                  <a:pt x="1637" y="359"/>
                </a:lnTo>
                <a:lnTo>
                  <a:pt x="1642" y="359"/>
                </a:lnTo>
                <a:lnTo>
                  <a:pt x="1637" y="364"/>
                </a:lnTo>
                <a:lnTo>
                  <a:pt x="1642" y="364"/>
                </a:lnTo>
                <a:lnTo>
                  <a:pt x="1642" y="369"/>
                </a:lnTo>
                <a:lnTo>
                  <a:pt x="1647" y="369"/>
                </a:lnTo>
                <a:lnTo>
                  <a:pt x="1647" y="374"/>
                </a:lnTo>
                <a:lnTo>
                  <a:pt x="1647" y="369"/>
                </a:lnTo>
                <a:lnTo>
                  <a:pt x="1647" y="374"/>
                </a:lnTo>
                <a:lnTo>
                  <a:pt x="1652" y="369"/>
                </a:lnTo>
                <a:lnTo>
                  <a:pt x="1652" y="374"/>
                </a:lnTo>
                <a:lnTo>
                  <a:pt x="1652" y="369"/>
                </a:lnTo>
                <a:lnTo>
                  <a:pt x="1657" y="369"/>
                </a:lnTo>
                <a:lnTo>
                  <a:pt x="1663" y="369"/>
                </a:lnTo>
                <a:lnTo>
                  <a:pt x="1668" y="369"/>
                </a:lnTo>
                <a:lnTo>
                  <a:pt x="1673" y="364"/>
                </a:lnTo>
                <a:lnTo>
                  <a:pt x="1673" y="369"/>
                </a:lnTo>
                <a:lnTo>
                  <a:pt x="1673" y="364"/>
                </a:lnTo>
                <a:lnTo>
                  <a:pt x="1678" y="364"/>
                </a:lnTo>
                <a:lnTo>
                  <a:pt x="1683" y="359"/>
                </a:lnTo>
                <a:lnTo>
                  <a:pt x="1689" y="353"/>
                </a:lnTo>
                <a:lnTo>
                  <a:pt x="1694" y="348"/>
                </a:lnTo>
                <a:lnTo>
                  <a:pt x="1689" y="343"/>
                </a:lnTo>
                <a:lnTo>
                  <a:pt x="1694" y="343"/>
                </a:lnTo>
                <a:lnTo>
                  <a:pt x="1694" y="338"/>
                </a:lnTo>
                <a:lnTo>
                  <a:pt x="1689" y="338"/>
                </a:lnTo>
                <a:lnTo>
                  <a:pt x="1689" y="333"/>
                </a:lnTo>
                <a:lnTo>
                  <a:pt x="1683" y="333"/>
                </a:lnTo>
                <a:lnTo>
                  <a:pt x="1678" y="327"/>
                </a:lnTo>
                <a:lnTo>
                  <a:pt x="1673" y="333"/>
                </a:lnTo>
                <a:lnTo>
                  <a:pt x="1673" y="327"/>
                </a:lnTo>
                <a:lnTo>
                  <a:pt x="1673" y="333"/>
                </a:lnTo>
                <a:lnTo>
                  <a:pt x="1668" y="333"/>
                </a:lnTo>
                <a:lnTo>
                  <a:pt x="1663" y="333"/>
                </a:lnTo>
                <a:lnTo>
                  <a:pt x="1657" y="338"/>
                </a:lnTo>
                <a:lnTo>
                  <a:pt x="1652" y="338"/>
                </a:lnTo>
                <a:lnTo>
                  <a:pt x="1647" y="338"/>
                </a:lnTo>
                <a:lnTo>
                  <a:pt x="1652" y="338"/>
                </a:lnTo>
                <a:lnTo>
                  <a:pt x="1652" y="343"/>
                </a:lnTo>
                <a:lnTo>
                  <a:pt x="1647" y="343"/>
                </a:lnTo>
                <a:lnTo>
                  <a:pt x="1637" y="343"/>
                </a:lnTo>
                <a:lnTo>
                  <a:pt x="1637" y="348"/>
                </a:lnTo>
                <a:lnTo>
                  <a:pt x="2276" y="2364"/>
                </a:lnTo>
                <a:lnTo>
                  <a:pt x="1580" y="203"/>
                </a:lnTo>
                <a:lnTo>
                  <a:pt x="1574" y="203"/>
                </a:lnTo>
                <a:lnTo>
                  <a:pt x="1574" y="208"/>
                </a:lnTo>
                <a:lnTo>
                  <a:pt x="1580" y="208"/>
                </a:lnTo>
                <a:lnTo>
                  <a:pt x="1580" y="203"/>
                </a:lnTo>
                <a:lnTo>
                  <a:pt x="2276" y="2364"/>
                </a:lnTo>
                <a:lnTo>
                  <a:pt x="3523" y="1185"/>
                </a:lnTo>
                <a:lnTo>
                  <a:pt x="3512" y="1195"/>
                </a:lnTo>
                <a:lnTo>
                  <a:pt x="3507" y="1195"/>
                </a:lnTo>
                <a:lnTo>
                  <a:pt x="3512" y="1195"/>
                </a:lnTo>
                <a:lnTo>
                  <a:pt x="3523" y="1185"/>
                </a:lnTo>
                <a:lnTo>
                  <a:pt x="2276" y="2364"/>
                </a:lnTo>
                <a:lnTo>
                  <a:pt x="1580" y="390"/>
                </a:lnTo>
                <a:lnTo>
                  <a:pt x="1564" y="390"/>
                </a:lnTo>
                <a:lnTo>
                  <a:pt x="1554" y="400"/>
                </a:lnTo>
                <a:lnTo>
                  <a:pt x="1559" y="400"/>
                </a:lnTo>
                <a:lnTo>
                  <a:pt x="1559" y="405"/>
                </a:lnTo>
                <a:lnTo>
                  <a:pt x="1559" y="400"/>
                </a:lnTo>
                <a:lnTo>
                  <a:pt x="1559" y="405"/>
                </a:lnTo>
                <a:lnTo>
                  <a:pt x="1564" y="400"/>
                </a:lnTo>
                <a:lnTo>
                  <a:pt x="1564" y="405"/>
                </a:lnTo>
                <a:lnTo>
                  <a:pt x="1564" y="400"/>
                </a:lnTo>
                <a:lnTo>
                  <a:pt x="1574" y="400"/>
                </a:lnTo>
                <a:lnTo>
                  <a:pt x="1574" y="395"/>
                </a:lnTo>
                <a:lnTo>
                  <a:pt x="1580" y="395"/>
                </a:lnTo>
                <a:lnTo>
                  <a:pt x="1580" y="390"/>
                </a:lnTo>
                <a:lnTo>
                  <a:pt x="2276" y="2364"/>
                </a:lnTo>
                <a:lnTo>
                  <a:pt x="1554" y="89"/>
                </a:lnTo>
                <a:lnTo>
                  <a:pt x="1554" y="94"/>
                </a:lnTo>
                <a:lnTo>
                  <a:pt x="1559" y="89"/>
                </a:lnTo>
                <a:lnTo>
                  <a:pt x="1559" y="94"/>
                </a:lnTo>
                <a:lnTo>
                  <a:pt x="1564" y="94"/>
                </a:lnTo>
                <a:lnTo>
                  <a:pt x="1574" y="89"/>
                </a:lnTo>
                <a:lnTo>
                  <a:pt x="1574" y="94"/>
                </a:lnTo>
                <a:lnTo>
                  <a:pt x="1574" y="89"/>
                </a:lnTo>
                <a:lnTo>
                  <a:pt x="1580" y="89"/>
                </a:lnTo>
                <a:lnTo>
                  <a:pt x="1580" y="94"/>
                </a:lnTo>
                <a:lnTo>
                  <a:pt x="1580" y="89"/>
                </a:lnTo>
                <a:lnTo>
                  <a:pt x="1585" y="89"/>
                </a:lnTo>
                <a:lnTo>
                  <a:pt x="1590" y="83"/>
                </a:lnTo>
                <a:lnTo>
                  <a:pt x="1590" y="78"/>
                </a:lnTo>
                <a:lnTo>
                  <a:pt x="1595" y="83"/>
                </a:lnTo>
                <a:lnTo>
                  <a:pt x="1590" y="83"/>
                </a:lnTo>
                <a:lnTo>
                  <a:pt x="1590" y="89"/>
                </a:lnTo>
                <a:lnTo>
                  <a:pt x="1590" y="94"/>
                </a:lnTo>
                <a:lnTo>
                  <a:pt x="1585" y="99"/>
                </a:lnTo>
                <a:lnTo>
                  <a:pt x="1590" y="94"/>
                </a:lnTo>
                <a:lnTo>
                  <a:pt x="1590" y="99"/>
                </a:lnTo>
                <a:lnTo>
                  <a:pt x="1590" y="104"/>
                </a:lnTo>
                <a:lnTo>
                  <a:pt x="1595" y="104"/>
                </a:lnTo>
                <a:lnTo>
                  <a:pt x="1600" y="104"/>
                </a:lnTo>
                <a:lnTo>
                  <a:pt x="1600" y="109"/>
                </a:lnTo>
                <a:lnTo>
                  <a:pt x="1606" y="104"/>
                </a:lnTo>
                <a:lnTo>
                  <a:pt x="1606" y="109"/>
                </a:lnTo>
                <a:lnTo>
                  <a:pt x="1606" y="104"/>
                </a:lnTo>
                <a:lnTo>
                  <a:pt x="1611" y="109"/>
                </a:lnTo>
                <a:lnTo>
                  <a:pt x="1611" y="104"/>
                </a:lnTo>
                <a:lnTo>
                  <a:pt x="1611" y="109"/>
                </a:lnTo>
                <a:lnTo>
                  <a:pt x="1600" y="120"/>
                </a:lnTo>
                <a:lnTo>
                  <a:pt x="1600" y="125"/>
                </a:lnTo>
                <a:lnTo>
                  <a:pt x="1595" y="125"/>
                </a:lnTo>
                <a:lnTo>
                  <a:pt x="1600" y="125"/>
                </a:lnTo>
                <a:lnTo>
                  <a:pt x="1600" y="130"/>
                </a:lnTo>
                <a:lnTo>
                  <a:pt x="1600" y="125"/>
                </a:lnTo>
                <a:lnTo>
                  <a:pt x="1600" y="130"/>
                </a:lnTo>
                <a:lnTo>
                  <a:pt x="1606" y="130"/>
                </a:lnTo>
                <a:lnTo>
                  <a:pt x="1611" y="130"/>
                </a:lnTo>
                <a:lnTo>
                  <a:pt x="1616" y="125"/>
                </a:lnTo>
                <a:lnTo>
                  <a:pt x="1616" y="120"/>
                </a:lnTo>
                <a:lnTo>
                  <a:pt x="1621" y="120"/>
                </a:lnTo>
                <a:lnTo>
                  <a:pt x="1621" y="109"/>
                </a:lnTo>
                <a:lnTo>
                  <a:pt x="1616" y="109"/>
                </a:lnTo>
                <a:lnTo>
                  <a:pt x="1611" y="109"/>
                </a:lnTo>
                <a:lnTo>
                  <a:pt x="1616" y="104"/>
                </a:lnTo>
                <a:lnTo>
                  <a:pt x="1621" y="104"/>
                </a:lnTo>
                <a:lnTo>
                  <a:pt x="1626" y="99"/>
                </a:lnTo>
                <a:lnTo>
                  <a:pt x="1632" y="99"/>
                </a:lnTo>
                <a:lnTo>
                  <a:pt x="1637" y="94"/>
                </a:lnTo>
                <a:lnTo>
                  <a:pt x="1637" y="83"/>
                </a:lnTo>
                <a:lnTo>
                  <a:pt x="1642" y="89"/>
                </a:lnTo>
                <a:lnTo>
                  <a:pt x="1637" y="83"/>
                </a:lnTo>
                <a:lnTo>
                  <a:pt x="1642" y="83"/>
                </a:lnTo>
                <a:lnTo>
                  <a:pt x="1642" y="78"/>
                </a:lnTo>
                <a:lnTo>
                  <a:pt x="1642" y="73"/>
                </a:lnTo>
                <a:lnTo>
                  <a:pt x="1637" y="73"/>
                </a:lnTo>
                <a:lnTo>
                  <a:pt x="1642" y="73"/>
                </a:lnTo>
                <a:lnTo>
                  <a:pt x="1637" y="73"/>
                </a:lnTo>
                <a:lnTo>
                  <a:pt x="1642" y="68"/>
                </a:lnTo>
                <a:lnTo>
                  <a:pt x="1637" y="68"/>
                </a:lnTo>
                <a:lnTo>
                  <a:pt x="1632" y="68"/>
                </a:lnTo>
                <a:lnTo>
                  <a:pt x="1632" y="63"/>
                </a:lnTo>
                <a:lnTo>
                  <a:pt x="1626" y="68"/>
                </a:lnTo>
                <a:lnTo>
                  <a:pt x="1626" y="63"/>
                </a:lnTo>
                <a:lnTo>
                  <a:pt x="1626" y="68"/>
                </a:lnTo>
                <a:lnTo>
                  <a:pt x="1621" y="63"/>
                </a:lnTo>
                <a:lnTo>
                  <a:pt x="1621" y="68"/>
                </a:lnTo>
                <a:lnTo>
                  <a:pt x="1621" y="63"/>
                </a:lnTo>
                <a:lnTo>
                  <a:pt x="1616" y="63"/>
                </a:lnTo>
                <a:lnTo>
                  <a:pt x="1616" y="68"/>
                </a:lnTo>
                <a:lnTo>
                  <a:pt x="1611" y="68"/>
                </a:lnTo>
                <a:lnTo>
                  <a:pt x="1611" y="63"/>
                </a:lnTo>
                <a:lnTo>
                  <a:pt x="1611" y="68"/>
                </a:lnTo>
                <a:lnTo>
                  <a:pt x="1606" y="68"/>
                </a:lnTo>
                <a:lnTo>
                  <a:pt x="1600" y="68"/>
                </a:lnTo>
                <a:lnTo>
                  <a:pt x="1595" y="73"/>
                </a:lnTo>
                <a:lnTo>
                  <a:pt x="1595" y="68"/>
                </a:lnTo>
                <a:lnTo>
                  <a:pt x="1590" y="68"/>
                </a:lnTo>
                <a:lnTo>
                  <a:pt x="1595" y="63"/>
                </a:lnTo>
                <a:lnTo>
                  <a:pt x="1590" y="63"/>
                </a:lnTo>
                <a:lnTo>
                  <a:pt x="1585" y="63"/>
                </a:lnTo>
                <a:lnTo>
                  <a:pt x="1574" y="68"/>
                </a:lnTo>
                <a:lnTo>
                  <a:pt x="1564" y="68"/>
                </a:lnTo>
                <a:lnTo>
                  <a:pt x="1559" y="73"/>
                </a:lnTo>
                <a:lnTo>
                  <a:pt x="1559" y="78"/>
                </a:lnTo>
                <a:lnTo>
                  <a:pt x="1554" y="83"/>
                </a:lnTo>
                <a:lnTo>
                  <a:pt x="1554" y="89"/>
                </a:lnTo>
                <a:lnTo>
                  <a:pt x="2276" y="2364"/>
                </a:lnTo>
                <a:lnTo>
                  <a:pt x="1642" y="442"/>
                </a:lnTo>
                <a:lnTo>
                  <a:pt x="1637" y="442"/>
                </a:lnTo>
                <a:lnTo>
                  <a:pt x="1632" y="442"/>
                </a:lnTo>
                <a:lnTo>
                  <a:pt x="1626" y="442"/>
                </a:lnTo>
                <a:lnTo>
                  <a:pt x="1616" y="452"/>
                </a:lnTo>
                <a:lnTo>
                  <a:pt x="1616" y="457"/>
                </a:lnTo>
                <a:lnTo>
                  <a:pt x="1611" y="463"/>
                </a:lnTo>
                <a:lnTo>
                  <a:pt x="1611" y="468"/>
                </a:lnTo>
                <a:lnTo>
                  <a:pt x="1616" y="468"/>
                </a:lnTo>
                <a:lnTo>
                  <a:pt x="1616" y="473"/>
                </a:lnTo>
                <a:lnTo>
                  <a:pt x="1621" y="468"/>
                </a:lnTo>
                <a:lnTo>
                  <a:pt x="1621" y="473"/>
                </a:lnTo>
                <a:lnTo>
                  <a:pt x="1626" y="468"/>
                </a:lnTo>
                <a:lnTo>
                  <a:pt x="1626" y="473"/>
                </a:lnTo>
                <a:lnTo>
                  <a:pt x="1632" y="468"/>
                </a:lnTo>
                <a:lnTo>
                  <a:pt x="1637" y="463"/>
                </a:lnTo>
                <a:lnTo>
                  <a:pt x="1637" y="457"/>
                </a:lnTo>
                <a:lnTo>
                  <a:pt x="1642" y="457"/>
                </a:lnTo>
                <a:lnTo>
                  <a:pt x="1642" y="452"/>
                </a:lnTo>
                <a:lnTo>
                  <a:pt x="1642" y="447"/>
                </a:lnTo>
                <a:lnTo>
                  <a:pt x="1642" y="442"/>
                </a:lnTo>
                <a:lnTo>
                  <a:pt x="2276" y="2364"/>
                </a:lnTo>
                <a:lnTo>
                  <a:pt x="1517" y="509"/>
                </a:lnTo>
                <a:lnTo>
                  <a:pt x="1517" y="504"/>
                </a:lnTo>
                <a:lnTo>
                  <a:pt x="1517" y="499"/>
                </a:lnTo>
                <a:lnTo>
                  <a:pt x="1512" y="499"/>
                </a:lnTo>
                <a:lnTo>
                  <a:pt x="1507" y="499"/>
                </a:lnTo>
                <a:lnTo>
                  <a:pt x="1496" y="504"/>
                </a:lnTo>
                <a:lnTo>
                  <a:pt x="1491" y="504"/>
                </a:lnTo>
                <a:lnTo>
                  <a:pt x="1486" y="509"/>
                </a:lnTo>
                <a:lnTo>
                  <a:pt x="1486" y="515"/>
                </a:lnTo>
                <a:lnTo>
                  <a:pt x="1481" y="515"/>
                </a:lnTo>
                <a:lnTo>
                  <a:pt x="1481" y="520"/>
                </a:lnTo>
                <a:lnTo>
                  <a:pt x="1481" y="525"/>
                </a:lnTo>
                <a:lnTo>
                  <a:pt x="1481" y="520"/>
                </a:lnTo>
                <a:lnTo>
                  <a:pt x="1481" y="525"/>
                </a:lnTo>
                <a:lnTo>
                  <a:pt x="1481" y="530"/>
                </a:lnTo>
                <a:lnTo>
                  <a:pt x="1486" y="525"/>
                </a:lnTo>
                <a:lnTo>
                  <a:pt x="1486" y="530"/>
                </a:lnTo>
                <a:lnTo>
                  <a:pt x="1491" y="525"/>
                </a:lnTo>
                <a:lnTo>
                  <a:pt x="1491" y="530"/>
                </a:lnTo>
                <a:lnTo>
                  <a:pt x="1491" y="525"/>
                </a:lnTo>
                <a:lnTo>
                  <a:pt x="1496" y="525"/>
                </a:lnTo>
                <a:lnTo>
                  <a:pt x="1496" y="530"/>
                </a:lnTo>
                <a:lnTo>
                  <a:pt x="1496" y="525"/>
                </a:lnTo>
                <a:lnTo>
                  <a:pt x="1502" y="525"/>
                </a:lnTo>
                <a:lnTo>
                  <a:pt x="1502" y="530"/>
                </a:lnTo>
                <a:lnTo>
                  <a:pt x="1502" y="525"/>
                </a:lnTo>
                <a:lnTo>
                  <a:pt x="1507" y="525"/>
                </a:lnTo>
                <a:lnTo>
                  <a:pt x="1507" y="520"/>
                </a:lnTo>
                <a:lnTo>
                  <a:pt x="1512" y="520"/>
                </a:lnTo>
                <a:lnTo>
                  <a:pt x="1517" y="515"/>
                </a:lnTo>
                <a:lnTo>
                  <a:pt x="1517" y="509"/>
                </a:lnTo>
                <a:lnTo>
                  <a:pt x="2276" y="2364"/>
                </a:lnTo>
                <a:lnTo>
                  <a:pt x="1595" y="400"/>
                </a:lnTo>
                <a:lnTo>
                  <a:pt x="1600" y="400"/>
                </a:lnTo>
                <a:lnTo>
                  <a:pt x="1606" y="400"/>
                </a:lnTo>
                <a:lnTo>
                  <a:pt x="1606" y="395"/>
                </a:lnTo>
                <a:lnTo>
                  <a:pt x="1606" y="390"/>
                </a:lnTo>
                <a:lnTo>
                  <a:pt x="1611" y="390"/>
                </a:lnTo>
                <a:lnTo>
                  <a:pt x="1611" y="385"/>
                </a:lnTo>
                <a:lnTo>
                  <a:pt x="1606" y="385"/>
                </a:lnTo>
                <a:lnTo>
                  <a:pt x="1606" y="379"/>
                </a:lnTo>
                <a:lnTo>
                  <a:pt x="1600" y="379"/>
                </a:lnTo>
                <a:lnTo>
                  <a:pt x="1590" y="385"/>
                </a:lnTo>
                <a:lnTo>
                  <a:pt x="1590" y="390"/>
                </a:lnTo>
                <a:lnTo>
                  <a:pt x="1585" y="390"/>
                </a:lnTo>
                <a:lnTo>
                  <a:pt x="1585" y="395"/>
                </a:lnTo>
                <a:lnTo>
                  <a:pt x="1580" y="400"/>
                </a:lnTo>
                <a:lnTo>
                  <a:pt x="1585" y="400"/>
                </a:lnTo>
                <a:lnTo>
                  <a:pt x="1590" y="400"/>
                </a:lnTo>
                <a:lnTo>
                  <a:pt x="1590" y="405"/>
                </a:lnTo>
                <a:lnTo>
                  <a:pt x="1595" y="400"/>
                </a:lnTo>
                <a:lnTo>
                  <a:pt x="2276" y="2364"/>
                </a:lnTo>
                <a:lnTo>
                  <a:pt x="1522" y="109"/>
                </a:lnTo>
                <a:lnTo>
                  <a:pt x="1522" y="114"/>
                </a:lnTo>
                <a:lnTo>
                  <a:pt x="1528" y="114"/>
                </a:lnTo>
                <a:lnTo>
                  <a:pt x="1528" y="120"/>
                </a:lnTo>
                <a:lnTo>
                  <a:pt x="1533" y="120"/>
                </a:lnTo>
                <a:lnTo>
                  <a:pt x="1538" y="120"/>
                </a:lnTo>
                <a:lnTo>
                  <a:pt x="1548" y="109"/>
                </a:lnTo>
                <a:lnTo>
                  <a:pt x="1548" y="104"/>
                </a:lnTo>
                <a:lnTo>
                  <a:pt x="1548" y="99"/>
                </a:lnTo>
                <a:lnTo>
                  <a:pt x="1543" y="99"/>
                </a:lnTo>
                <a:lnTo>
                  <a:pt x="1538" y="99"/>
                </a:lnTo>
                <a:lnTo>
                  <a:pt x="1533" y="99"/>
                </a:lnTo>
                <a:lnTo>
                  <a:pt x="1533" y="104"/>
                </a:lnTo>
                <a:lnTo>
                  <a:pt x="1528" y="104"/>
                </a:lnTo>
                <a:lnTo>
                  <a:pt x="1528" y="109"/>
                </a:lnTo>
                <a:lnTo>
                  <a:pt x="1522" y="109"/>
                </a:lnTo>
                <a:lnTo>
                  <a:pt x="2276" y="2364"/>
                </a:lnTo>
                <a:lnTo>
                  <a:pt x="1611" y="437"/>
                </a:lnTo>
                <a:lnTo>
                  <a:pt x="1611" y="431"/>
                </a:lnTo>
                <a:lnTo>
                  <a:pt x="1606" y="437"/>
                </a:lnTo>
                <a:lnTo>
                  <a:pt x="1611" y="437"/>
                </a:lnTo>
                <a:lnTo>
                  <a:pt x="2276" y="2364"/>
                </a:lnTo>
                <a:lnTo>
                  <a:pt x="1543" y="546"/>
                </a:lnTo>
                <a:lnTo>
                  <a:pt x="1528" y="546"/>
                </a:lnTo>
                <a:lnTo>
                  <a:pt x="1522" y="556"/>
                </a:lnTo>
                <a:lnTo>
                  <a:pt x="1522" y="561"/>
                </a:lnTo>
                <a:lnTo>
                  <a:pt x="1522" y="566"/>
                </a:lnTo>
                <a:lnTo>
                  <a:pt x="1528" y="561"/>
                </a:lnTo>
                <a:lnTo>
                  <a:pt x="1522" y="566"/>
                </a:lnTo>
                <a:lnTo>
                  <a:pt x="1528" y="566"/>
                </a:lnTo>
                <a:lnTo>
                  <a:pt x="1533" y="566"/>
                </a:lnTo>
                <a:lnTo>
                  <a:pt x="1538" y="561"/>
                </a:lnTo>
                <a:lnTo>
                  <a:pt x="1538" y="556"/>
                </a:lnTo>
                <a:lnTo>
                  <a:pt x="1543" y="556"/>
                </a:lnTo>
                <a:lnTo>
                  <a:pt x="1543" y="546"/>
                </a:lnTo>
                <a:lnTo>
                  <a:pt x="2276" y="2364"/>
                </a:lnTo>
                <a:lnTo>
                  <a:pt x="1377" y="416"/>
                </a:lnTo>
                <a:lnTo>
                  <a:pt x="1382" y="416"/>
                </a:lnTo>
                <a:lnTo>
                  <a:pt x="1387" y="416"/>
                </a:lnTo>
                <a:lnTo>
                  <a:pt x="1387" y="411"/>
                </a:lnTo>
                <a:lnTo>
                  <a:pt x="1382" y="411"/>
                </a:lnTo>
                <a:lnTo>
                  <a:pt x="1377" y="416"/>
                </a:lnTo>
                <a:lnTo>
                  <a:pt x="2276" y="2364"/>
                </a:lnTo>
                <a:lnTo>
                  <a:pt x="1320" y="779"/>
                </a:lnTo>
                <a:lnTo>
                  <a:pt x="1320" y="774"/>
                </a:lnTo>
                <a:lnTo>
                  <a:pt x="1315" y="779"/>
                </a:lnTo>
                <a:lnTo>
                  <a:pt x="1309" y="779"/>
                </a:lnTo>
                <a:lnTo>
                  <a:pt x="1304" y="779"/>
                </a:lnTo>
                <a:lnTo>
                  <a:pt x="1299" y="779"/>
                </a:lnTo>
                <a:lnTo>
                  <a:pt x="1299" y="785"/>
                </a:lnTo>
                <a:lnTo>
                  <a:pt x="1294" y="779"/>
                </a:lnTo>
                <a:lnTo>
                  <a:pt x="1289" y="785"/>
                </a:lnTo>
                <a:lnTo>
                  <a:pt x="1283" y="785"/>
                </a:lnTo>
                <a:lnTo>
                  <a:pt x="1283" y="790"/>
                </a:lnTo>
                <a:lnTo>
                  <a:pt x="1283" y="795"/>
                </a:lnTo>
                <a:lnTo>
                  <a:pt x="1283" y="800"/>
                </a:lnTo>
                <a:lnTo>
                  <a:pt x="1278" y="805"/>
                </a:lnTo>
                <a:lnTo>
                  <a:pt x="1283" y="805"/>
                </a:lnTo>
                <a:lnTo>
                  <a:pt x="1278" y="805"/>
                </a:lnTo>
                <a:lnTo>
                  <a:pt x="1283" y="805"/>
                </a:lnTo>
                <a:lnTo>
                  <a:pt x="1278" y="811"/>
                </a:lnTo>
                <a:lnTo>
                  <a:pt x="1283" y="811"/>
                </a:lnTo>
                <a:lnTo>
                  <a:pt x="1278" y="816"/>
                </a:lnTo>
                <a:lnTo>
                  <a:pt x="1283" y="816"/>
                </a:lnTo>
                <a:lnTo>
                  <a:pt x="1289" y="816"/>
                </a:lnTo>
                <a:lnTo>
                  <a:pt x="1283" y="821"/>
                </a:lnTo>
                <a:lnTo>
                  <a:pt x="1289" y="816"/>
                </a:lnTo>
                <a:lnTo>
                  <a:pt x="1289" y="821"/>
                </a:lnTo>
                <a:lnTo>
                  <a:pt x="1294" y="816"/>
                </a:lnTo>
                <a:lnTo>
                  <a:pt x="1294" y="821"/>
                </a:lnTo>
                <a:lnTo>
                  <a:pt x="1294" y="816"/>
                </a:lnTo>
                <a:lnTo>
                  <a:pt x="1299" y="821"/>
                </a:lnTo>
                <a:lnTo>
                  <a:pt x="1299" y="816"/>
                </a:lnTo>
                <a:lnTo>
                  <a:pt x="1299" y="821"/>
                </a:lnTo>
                <a:lnTo>
                  <a:pt x="1304" y="816"/>
                </a:lnTo>
                <a:lnTo>
                  <a:pt x="1304" y="821"/>
                </a:lnTo>
                <a:lnTo>
                  <a:pt x="1304" y="816"/>
                </a:lnTo>
                <a:lnTo>
                  <a:pt x="1309" y="816"/>
                </a:lnTo>
                <a:lnTo>
                  <a:pt x="1315" y="816"/>
                </a:lnTo>
                <a:lnTo>
                  <a:pt x="1320" y="811"/>
                </a:lnTo>
                <a:lnTo>
                  <a:pt x="1325" y="811"/>
                </a:lnTo>
                <a:lnTo>
                  <a:pt x="1325" y="805"/>
                </a:lnTo>
                <a:lnTo>
                  <a:pt x="1330" y="800"/>
                </a:lnTo>
                <a:lnTo>
                  <a:pt x="1330" y="795"/>
                </a:lnTo>
                <a:lnTo>
                  <a:pt x="1335" y="795"/>
                </a:lnTo>
                <a:lnTo>
                  <a:pt x="1330" y="795"/>
                </a:lnTo>
                <a:lnTo>
                  <a:pt x="1335" y="790"/>
                </a:lnTo>
                <a:lnTo>
                  <a:pt x="1330" y="790"/>
                </a:lnTo>
                <a:lnTo>
                  <a:pt x="1335" y="790"/>
                </a:lnTo>
                <a:lnTo>
                  <a:pt x="1330" y="790"/>
                </a:lnTo>
                <a:lnTo>
                  <a:pt x="1330" y="785"/>
                </a:lnTo>
                <a:lnTo>
                  <a:pt x="1335" y="785"/>
                </a:lnTo>
                <a:lnTo>
                  <a:pt x="1330" y="785"/>
                </a:lnTo>
                <a:lnTo>
                  <a:pt x="1330" y="779"/>
                </a:lnTo>
                <a:lnTo>
                  <a:pt x="1330" y="785"/>
                </a:lnTo>
                <a:lnTo>
                  <a:pt x="1330" y="779"/>
                </a:lnTo>
                <a:lnTo>
                  <a:pt x="1325" y="779"/>
                </a:lnTo>
                <a:lnTo>
                  <a:pt x="1320" y="779"/>
                </a:lnTo>
                <a:lnTo>
                  <a:pt x="2276" y="2364"/>
                </a:lnTo>
                <a:lnTo>
                  <a:pt x="1247" y="821"/>
                </a:lnTo>
                <a:lnTo>
                  <a:pt x="1247" y="816"/>
                </a:lnTo>
                <a:lnTo>
                  <a:pt x="1247" y="811"/>
                </a:lnTo>
                <a:lnTo>
                  <a:pt x="1242" y="811"/>
                </a:lnTo>
                <a:lnTo>
                  <a:pt x="1231" y="816"/>
                </a:lnTo>
                <a:lnTo>
                  <a:pt x="1231" y="811"/>
                </a:lnTo>
                <a:lnTo>
                  <a:pt x="1231" y="816"/>
                </a:lnTo>
                <a:lnTo>
                  <a:pt x="1226" y="816"/>
                </a:lnTo>
                <a:lnTo>
                  <a:pt x="1226" y="821"/>
                </a:lnTo>
                <a:lnTo>
                  <a:pt x="1221" y="821"/>
                </a:lnTo>
                <a:lnTo>
                  <a:pt x="1221" y="826"/>
                </a:lnTo>
                <a:lnTo>
                  <a:pt x="1226" y="831"/>
                </a:lnTo>
                <a:lnTo>
                  <a:pt x="1221" y="831"/>
                </a:lnTo>
                <a:lnTo>
                  <a:pt x="1226" y="831"/>
                </a:lnTo>
                <a:lnTo>
                  <a:pt x="1226" y="837"/>
                </a:lnTo>
                <a:lnTo>
                  <a:pt x="1231" y="831"/>
                </a:lnTo>
                <a:lnTo>
                  <a:pt x="1237" y="831"/>
                </a:lnTo>
                <a:lnTo>
                  <a:pt x="1242" y="826"/>
                </a:lnTo>
                <a:lnTo>
                  <a:pt x="1247" y="826"/>
                </a:lnTo>
                <a:lnTo>
                  <a:pt x="1247" y="821"/>
                </a:lnTo>
                <a:lnTo>
                  <a:pt x="2276" y="2364"/>
                </a:lnTo>
                <a:lnTo>
                  <a:pt x="1257" y="696"/>
                </a:lnTo>
                <a:lnTo>
                  <a:pt x="1252" y="696"/>
                </a:lnTo>
                <a:lnTo>
                  <a:pt x="1247" y="696"/>
                </a:lnTo>
                <a:lnTo>
                  <a:pt x="1247" y="702"/>
                </a:lnTo>
                <a:lnTo>
                  <a:pt x="1247" y="707"/>
                </a:lnTo>
                <a:lnTo>
                  <a:pt x="1242" y="712"/>
                </a:lnTo>
                <a:lnTo>
                  <a:pt x="1247" y="712"/>
                </a:lnTo>
                <a:lnTo>
                  <a:pt x="1242" y="712"/>
                </a:lnTo>
                <a:lnTo>
                  <a:pt x="1247" y="712"/>
                </a:lnTo>
                <a:lnTo>
                  <a:pt x="1242" y="717"/>
                </a:lnTo>
                <a:lnTo>
                  <a:pt x="1242" y="712"/>
                </a:lnTo>
                <a:lnTo>
                  <a:pt x="1242" y="717"/>
                </a:lnTo>
                <a:lnTo>
                  <a:pt x="1247" y="717"/>
                </a:lnTo>
                <a:lnTo>
                  <a:pt x="1242" y="717"/>
                </a:lnTo>
                <a:lnTo>
                  <a:pt x="1247" y="717"/>
                </a:lnTo>
                <a:lnTo>
                  <a:pt x="1247" y="722"/>
                </a:lnTo>
                <a:lnTo>
                  <a:pt x="1247" y="717"/>
                </a:lnTo>
                <a:lnTo>
                  <a:pt x="1247" y="722"/>
                </a:lnTo>
                <a:lnTo>
                  <a:pt x="1252" y="722"/>
                </a:lnTo>
                <a:lnTo>
                  <a:pt x="1257" y="722"/>
                </a:lnTo>
                <a:lnTo>
                  <a:pt x="1263" y="722"/>
                </a:lnTo>
                <a:lnTo>
                  <a:pt x="1268" y="717"/>
                </a:lnTo>
                <a:lnTo>
                  <a:pt x="1273" y="717"/>
                </a:lnTo>
                <a:lnTo>
                  <a:pt x="1273" y="712"/>
                </a:lnTo>
                <a:lnTo>
                  <a:pt x="1278" y="707"/>
                </a:lnTo>
                <a:lnTo>
                  <a:pt x="1278" y="702"/>
                </a:lnTo>
                <a:lnTo>
                  <a:pt x="1278" y="696"/>
                </a:lnTo>
                <a:lnTo>
                  <a:pt x="1273" y="696"/>
                </a:lnTo>
                <a:lnTo>
                  <a:pt x="1273" y="691"/>
                </a:lnTo>
                <a:lnTo>
                  <a:pt x="1273" y="696"/>
                </a:lnTo>
                <a:lnTo>
                  <a:pt x="1268" y="691"/>
                </a:lnTo>
                <a:lnTo>
                  <a:pt x="1268" y="696"/>
                </a:lnTo>
                <a:lnTo>
                  <a:pt x="1268" y="691"/>
                </a:lnTo>
                <a:lnTo>
                  <a:pt x="1268" y="696"/>
                </a:lnTo>
                <a:lnTo>
                  <a:pt x="1263" y="691"/>
                </a:lnTo>
                <a:lnTo>
                  <a:pt x="1263" y="696"/>
                </a:lnTo>
                <a:lnTo>
                  <a:pt x="1257" y="696"/>
                </a:lnTo>
                <a:lnTo>
                  <a:pt x="2276" y="2364"/>
                </a:lnTo>
                <a:lnTo>
                  <a:pt x="1377" y="644"/>
                </a:lnTo>
                <a:lnTo>
                  <a:pt x="1372" y="644"/>
                </a:lnTo>
                <a:lnTo>
                  <a:pt x="1356" y="644"/>
                </a:lnTo>
                <a:lnTo>
                  <a:pt x="1351" y="650"/>
                </a:lnTo>
                <a:lnTo>
                  <a:pt x="1351" y="655"/>
                </a:lnTo>
                <a:lnTo>
                  <a:pt x="1341" y="660"/>
                </a:lnTo>
                <a:lnTo>
                  <a:pt x="1346" y="660"/>
                </a:lnTo>
                <a:lnTo>
                  <a:pt x="1341" y="670"/>
                </a:lnTo>
                <a:lnTo>
                  <a:pt x="1341" y="676"/>
                </a:lnTo>
                <a:lnTo>
                  <a:pt x="1335" y="681"/>
                </a:lnTo>
                <a:lnTo>
                  <a:pt x="1335" y="676"/>
                </a:lnTo>
                <a:lnTo>
                  <a:pt x="1341" y="676"/>
                </a:lnTo>
                <a:lnTo>
                  <a:pt x="1346" y="676"/>
                </a:lnTo>
                <a:lnTo>
                  <a:pt x="1341" y="681"/>
                </a:lnTo>
                <a:lnTo>
                  <a:pt x="1346" y="676"/>
                </a:lnTo>
                <a:lnTo>
                  <a:pt x="1351" y="676"/>
                </a:lnTo>
                <a:lnTo>
                  <a:pt x="1351" y="681"/>
                </a:lnTo>
                <a:lnTo>
                  <a:pt x="1356" y="676"/>
                </a:lnTo>
                <a:lnTo>
                  <a:pt x="1361" y="670"/>
                </a:lnTo>
                <a:lnTo>
                  <a:pt x="1361" y="676"/>
                </a:lnTo>
                <a:lnTo>
                  <a:pt x="1367" y="670"/>
                </a:lnTo>
                <a:lnTo>
                  <a:pt x="1372" y="660"/>
                </a:lnTo>
                <a:lnTo>
                  <a:pt x="1377" y="655"/>
                </a:lnTo>
                <a:lnTo>
                  <a:pt x="1377" y="650"/>
                </a:lnTo>
                <a:lnTo>
                  <a:pt x="1377" y="644"/>
                </a:lnTo>
                <a:lnTo>
                  <a:pt x="2276" y="2364"/>
                </a:lnTo>
                <a:lnTo>
                  <a:pt x="3460" y="1018"/>
                </a:lnTo>
                <a:lnTo>
                  <a:pt x="3403" y="1044"/>
                </a:lnTo>
                <a:lnTo>
                  <a:pt x="3460" y="1024"/>
                </a:lnTo>
                <a:lnTo>
                  <a:pt x="3460" y="1018"/>
                </a:lnTo>
                <a:lnTo>
                  <a:pt x="2276" y="2364"/>
                </a:lnTo>
                <a:lnTo>
                  <a:pt x="1195" y="727"/>
                </a:lnTo>
                <a:lnTo>
                  <a:pt x="1200" y="722"/>
                </a:lnTo>
                <a:lnTo>
                  <a:pt x="1206" y="722"/>
                </a:lnTo>
                <a:lnTo>
                  <a:pt x="1206" y="717"/>
                </a:lnTo>
                <a:lnTo>
                  <a:pt x="1200" y="717"/>
                </a:lnTo>
                <a:lnTo>
                  <a:pt x="1195" y="722"/>
                </a:lnTo>
                <a:lnTo>
                  <a:pt x="1195" y="727"/>
                </a:lnTo>
                <a:lnTo>
                  <a:pt x="2276" y="2364"/>
                </a:lnTo>
                <a:lnTo>
                  <a:pt x="1180" y="561"/>
                </a:lnTo>
                <a:lnTo>
                  <a:pt x="1185" y="561"/>
                </a:lnTo>
                <a:lnTo>
                  <a:pt x="1180" y="566"/>
                </a:lnTo>
                <a:lnTo>
                  <a:pt x="1174" y="577"/>
                </a:lnTo>
                <a:lnTo>
                  <a:pt x="1180" y="572"/>
                </a:lnTo>
                <a:lnTo>
                  <a:pt x="1174" y="577"/>
                </a:lnTo>
                <a:lnTo>
                  <a:pt x="1180" y="577"/>
                </a:lnTo>
                <a:lnTo>
                  <a:pt x="1174" y="577"/>
                </a:lnTo>
                <a:lnTo>
                  <a:pt x="1180" y="577"/>
                </a:lnTo>
                <a:lnTo>
                  <a:pt x="1185" y="577"/>
                </a:lnTo>
                <a:lnTo>
                  <a:pt x="1190" y="577"/>
                </a:lnTo>
                <a:lnTo>
                  <a:pt x="1200" y="566"/>
                </a:lnTo>
                <a:lnTo>
                  <a:pt x="1200" y="561"/>
                </a:lnTo>
                <a:lnTo>
                  <a:pt x="1206" y="561"/>
                </a:lnTo>
                <a:lnTo>
                  <a:pt x="1206" y="556"/>
                </a:lnTo>
                <a:lnTo>
                  <a:pt x="1195" y="556"/>
                </a:lnTo>
                <a:lnTo>
                  <a:pt x="1190" y="556"/>
                </a:lnTo>
                <a:lnTo>
                  <a:pt x="1190" y="561"/>
                </a:lnTo>
                <a:lnTo>
                  <a:pt x="1180" y="561"/>
                </a:lnTo>
                <a:lnTo>
                  <a:pt x="2276" y="2364"/>
                </a:lnTo>
                <a:lnTo>
                  <a:pt x="1174" y="779"/>
                </a:lnTo>
                <a:lnTo>
                  <a:pt x="1159" y="790"/>
                </a:lnTo>
                <a:lnTo>
                  <a:pt x="1164" y="790"/>
                </a:lnTo>
                <a:lnTo>
                  <a:pt x="1154" y="795"/>
                </a:lnTo>
                <a:lnTo>
                  <a:pt x="1143" y="805"/>
                </a:lnTo>
                <a:lnTo>
                  <a:pt x="1138" y="811"/>
                </a:lnTo>
                <a:lnTo>
                  <a:pt x="1143" y="811"/>
                </a:lnTo>
                <a:lnTo>
                  <a:pt x="1138" y="816"/>
                </a:lnTo>
                <a:lnTo>
                  <a:pt x="1143" y="811"/>
                </a:lnTo>
                <a:lnTo>
                  <a:pt x="1143" y="816"/>
                </a:lnTo>
                <a:lnTo>
                  <a:pt x="1143" y="811"/>
                </a:lnTo>
                <a:lnTo>
                  <a:pt x="1148" y="816"/>
                </a:lnTo>
                <a:lnTo>
                  <a:pt x="1148" y="811"/>
                </a:lnTo>
                <a:lnTo>
                  <a:pt x="1164" y="800"/>
                </a:lnTo>
                <a:lnTo>
                  <a:pt x="1164" y="795"/>
                </a:lnTo>
                <a:lnTo>
                  <a:pt x="1169" y="790"/>
                </a:lnTo>
                <a:lnTo>
                  <a:pt x="1174" y="779"/>
                </a:lnTo>
                <a:lnTo>
                  <a:pt x="2276" y="2364"/>
                </a:lnTo>
                <a:lnTo>
                  <a:pt x="1128" y="847"/>
                </a:lnTo>
                <a:lnTo>
                  <a:pt x="1133" y="847"/>
                </a:lnTo>
                <a:lnTo>
                  <a:pt x="1133" y="842"/>
                </a:lnTo>
                <a:lnTo>
                  <a:pt x="1128" y="847"/>
                </a:lnTo>
                <a:lnTo>
                  <a:pt x="2276" y="2364"/>
                </a:lnTo>
                <a:lnTo>
                  <a:pt x="1206" y="826"/>
                </a:lnTo>
                <a:lnTo>
                  <a:pt x="1211" y="826"/>
                </a:lnTo>
                <a:lnTo>
                  <a:pt x="1216" y="821"/>
                </a:lnTo>
                <a:lnTo>
                  <a:pt x="1221" y="821"/>
                </a:lnTo>
                <a:lnTo>
                  <a:pt x="1221" y="816"/>
                </a:lnTo>
                <a:lnTo>
                  <a:pt x="1216" y="811"/>
                </a:lnTo>
                <a:lnTo>
                  <a:pt x="1211" y="811"/>
                </a:lnTo>
                <a:lnTo>
                  <a:pt x="1206" y="816"/>
                </a:lnTo>
                <a:lnTo>
                  <a:pt x="1206" y="821"/>
                </a:lnTo>
                <a:lnTo>
                  <a:pt x="1206" y="826"/>
                </a:lnTo>
                <a:lnTo>
                  <a:pt x="2276" y="2364"/>
                </a:lnTo>
                <a:lnTo>
                  <a:pt x="1138" y="826"/>
                </a:lnTo>
                <a:lnTo>
                  <a:pt x="1138" y="821"/>
                </a:lnTo>
                <a:lnTo>
                  <a:pt x="1128" y="821"/>
                </a:lnTo>
                <a:lnTo>
                  <a:pt x="1122" y="826"/>
                </a:lnTo>
                <a:lnTo>
                  <a:pt x="1117" y="831"/>
                </a:lnTo>
                <a:lnTo>
                  <a:pt x="1122" y="831"/>
                </a:lnTo>
                <a:lnTo>
                  <a:pt x="1117" y="831"/>
                </a:lnTo>
                <a:lnTo>
                  <a:pt x="1122" y="831"/>
                </a:lnTo>
                <a:lnTo>
                  <a:pt x="1128" y="837"/>
                </a:lnTo>
                <a:lnTo>
                  <a:pt x="1128" y="831"/>
                </a:lnTo>
                <a:lnTo>
                  <a:pt x="1133" y="831"/>
                </a:lnTo>
                <a:lnTo>
                  <a:pt x="1138" y="826"/>
                </a:lnTo>
                <a:lnTo>
                  <a:pt x="2276" y="2364"/>
                </a:lnTo>
                <a:lnTo>
                  <a:pt x="1206" y="785"/>
                </a:lnTo>
                <a:lnTo>
                  <a:pt x="1206" y="779"/>
                </a:lnTo>
                <a:lnTo>
                  <a:pt x="1211" y="779"/>
                </a:lnTo>
                <a:lnTo>
                  <a:pt x="1216" y="774"/>
                </a:lnTo>
                <a:lnTo>
                  <a:pt x="1216" y="774"/>
                </a:lnTo>
                <a:lnTo>
                  <a:pt x="1216" y="769"/>
                </a:lnTo>
                <a:lnTo>
                  <a:pt x="1211" y="769"/>
                </a:lnTo>
                <a:lnTo>
                  <a:pt x="1200" y="774"/>
                </a:lnTo>
                <a:lnTo>
                  <a:pt x="1195" y="774"/>
                </a:lnTo>
                <a:lnTo>
                  <a:pt x="1195" y="779"/>
                </a:lnTo>
                <a:lnTo>
                  <a:pt x="1195" y="785"/>
                </a:lnTo>
                <a:lnTo>
                  <a:pt x="1195" y="779"/>
                </a:lnTo>
                <a:lnTo>
                  <a:pt x="1195" y="785"/>
                </a:lnTo>
                <a:lnTo>
                  <a:pt x="1200" y="785"/>
                </a:lnTo>
                <a:lnTo>
                  <a:pt x="1206" y="785"/>
                </a:lnTo>
                <a:lnTo>
                  <a:pt x="2276" y="2364"/>
                </a:lnTo>
                <a:lnTo>
                  <a:pt x="1403" y="463"/>
                </a:lnTo>
                <a:lnTo>
                  <a:pt x="1398" y="463"/>
                </a:lnTo>
                <a:lnTo>
                  <a:pt x="1393" y="463"/>
                </a:lnTo>
                <a:lnTo>
                  <a:pt x="1387" y="468"/>
                </a:lnTo>
                <a:lnTo>
                  <a:pt x="1382" y="468"/>
                </a:lnTo>
                <a:lnTo>
                  <a:pt x="1377" y="473"/>
                </a:lnTo>
                <a:lnTo>
                  <a:pt x="1377" y="478"/>
                </a:lnTo>
                <a:lnTo>
                  <a:pt x="1377" y="483"/>
                </a:lnTo>
                <a:lnTo>
                  <a:pt x="1382" y="478"/>
                </a:lnTo>
                <a:lnTo>
                  <a:pt x="1382" y="483"/>
                </a:lnTo>
                <a:lnTo>
                  <a:pt x="1382" y="478"/>
                </a:lnTo>
                <a:lnTo>
                  <a:pt x="1382" y="483"/>
                </a:lnTo>
                <a:lnTo>
                  <a:pt x="1387" y="478"/>
                </a:lnTo>
                <a:lnTo>
                  <a:pt x="1393" y="478"/>
                </a:lnTo>
                <a:lnTo>
                  <a:pt x="1398" y="473"/>
                </a:lnTo>
                <a:lnTo>
                  <a:pt x="1403" y="468"/>
                </a:lnTo>
                <a:lnTo>
                  <a:pt x="1403" y="463"/>
                </a:lnTo>
                <a:lnTo>
                  <a:pt x="2276" y="2364"/>
                </a:lnTo>
                <a:lnTo>
                  <a:pt x="1242" y="894"/>
                </a:lnTo>
                <a:lnTo>
                  <a:pt x="1237" y="894"/>
                </a:lnTo>
                <a:lnTo>
                  <a:pt x="1237" y="889"/>
                </a:lnTo>
                <a:lnTo>
                  <a:pt x="1231" y="889"/>
                </a:lnTo>
                <a:lnTo>
                  <a:pt x="1216" y="899"/>
                </a:lnTo>
                <a:lnTo>
                  <a:pt x="1211" y="899"/>
                </a:lnTo>
                <a:lnTo>
                  <a:pt x="1211" y="904"/>
                </a:lnTo>
                <a:lnTo>
                  <a:pt x="1206" y="909"/>
                </a:lnTo>
                <a:lnTo>
                  <a:pt x="1206" y="915"/>
                </a:lnTo>
                <a:lnTo>
                  <a:pt x="1206" y="920"/>
                </a:lnTo>
                <a:lnTo>
                  <a:pt x="1211" y="920"/>
                </a:lnTo>
                <a:lnTo>
                  <a:pt x="1216" y="920"/>
                </a:lnTo>
                <a:lnTo>
                  <a:pt x="1221" y="920"/>
                </a:lnTo>
                <a:lnTo>
                  <a:pt x="1226" y="915"/>
                </a:lnTo>
                <a:lnTo>
                  <a:pt x="1231" y="915"/>
                </a:lnTo>
                <a:lnTo>
                  <a:pt x="1231" y="909"/>
                </a:lnTo>
                <a:lnTo>
                  <a:pt x="1237" y="904"/>
                </a:lnTo>
                <a:lnTo>
                  <a:pt x="1242" y="899"/>
                </a:lnTo>
                <a:lnTo>
                  <a:pt x="1242" y="894"/>
                </a:lnTo>
                <a:lnTo>
                  <a:pt x="2276" y="2364"/>
                </a:lnTo>
                <a:lnTo>
                  <a:pt x="1502" y="94"/>
                </a:lnTo>
                <a:lnTo>
                  <a:pt x="1502" y="99"/>
                </a:lnTo>
                <a:lnTo>
                  <a:pt x="1512" y="99"/>
                </a:lnTo>
                <a:lnTo>
                  <a:pt x="1512" y="94"/>
                </a:lnTo>
                <a:lnTo>
                  <a:pt x="1507" y="94"/>
                </a:lnTo>
                <a:lnTo>
                  <a:pt x="1502" y="94"/>
                </a:lnTo>
                <a:lnTo>
                  <a:pt x="2276" y="2364"/>
                </a:lnTo>
                <a:lnTo>
                  <a:pt x="1522" y="156"/>
                </a:lnTo>
                <a:lnTo>
                  <a:pt x="1522" y="161"/>
                </a:lnTo>
                <a:lnTo>
                  <a:pt x="1528" y="156"/>
                </a:lnTo>
                <a:lnTo>
                  <a:pt x="1522" y="156"/>
                </a:lnTo>
                <a:lnTo>
                  <a:pt x="2276" y="2364"/>
                </a:lnTo>
                <a:lnTo>
                  <a:pt x="3346" y="1579"/>
                </a:lnTo>
                <a:lnTo>
                  <a:pt x="3325" y="1507"/>
                </a:lnTo>
                <a:lnTo>
                  <a:pt x="3299" y="1455"/>
                </a:lnTo>
                <a:lnTo>
                  <a:pt x="3304" y="1476"/>
                </a:lnTo>
                <a:lnTo>
                  <a:pt x="3346" y="1579"/>
                </a:lnTo>
                <a:lnTo>
                  <a:pt x="2276" y="2364"/>
                </a:lnTo>
                <a:lnTo>
                  <a:pt x="1491" y="442"/>
                </a:lnTo>
                <a:lnTo>
                  <a:pt x="1486" y="442"/>
                </a:lnTo>
                <a:lnTo>
                  <a:pt x="1486" y="447"/>
                </a:lnTo>
                <a:lnTo>
                  <a:pt x="1491" y="442"/>
                </a:lnTo>
                <a:lnTo>
                  <a:pt x="2276" y="2364"/>
                </a:lnTo>
                <a:lnTo>
                  <a:pt x="1512" y="83"/>
                </a:lnTo>
                <a:lnTo>
                  <a:pt x="1507" y="89"/>
                </a:lnTo>
                <a:lnTo>
                  <a:pt x="1512" y="89"/>
                </a:lnTo>
                <a:lnTo>
                  <a:pt x="1512" y="83"/>
                </a:lnTo>
                <a:lnTo>
                  <a:pt x="2276" y="2364"/>
                </a:lnTo>
                <a:lnTo>
                  <a:pt x="1522" y="166"/>
                </a:lnTo>
                <a:lnTo>
                  <a:pt x="1528" y="166"/>
                </a:lnTo>
                <a:lnTo>
                  <a:pt x="1528" y="161"/>
                </a:lnTo>
                <a:lnTo>
                  <a:pt x="1522" y="161"/>
                </a:lnTo>
                <a:lnTo>
                  <a:pt x="1522" y="166"/>
                </a:lnTo>
                <a:lnTo>
                  <a:pt x="1522" y="161"/>
                </a:lnTo>
                <a:lnTo>
                  <a:pt x="1522" y="166"/>
                </a:lnTo>
                <a:lnTo>
                  <a:pt x="2276" y="2364"/>
                </a:lnTo>
                <a:lnTo>
                  <a:pt x="1522" y="208"/>
                </a:lnTo>
                <a:lnTo>
                  <a:pt x="1522" y="203"/>
                </a:lnTo>
                <a:lnTo>
                  <a:pt x="1528" y="203"/>
                </a:lnTo>
                <a:lnTo>
                  <a:pt x="1533" y="198"/>
                </a:lnTo>
                <a:lnTo>
                  <a:pt x="1538" y="198"/>
                </a:lnTo>
                <a:lnTo>
                  <a:pt x="1538" y="192"/>
                </a:lnTo>
                <a:lnTo>
                  <a:pt x="1543" y="187"/>
                </a:lnTo>
                <a:lnTo>
                  <a:pt x="1543" y="182"/>
                </a:lnTo>
                <a:lnTo>
                  <a:pt x="1543" y="177"/>
                </a:lnTo>
                <a:lnTo>
                  <a:pt x="1538" y="177"/>
                </a:lnTo>
                <a:lnTo>
                  <a:pt x="1533" y="177"/>
                </a:lnTo>
                <a:lnTo>
                  <a:pt x="1517" y="182"/>
                </a:lnTo>
                <a:lnTo>
                  <a:pt x="1517" y="187"/>
                </a:lnTo>
                <a:lnTo>
                  <a:pt x="1512" y="192"/>
                </a:lnTo>
                <a:lnTo>
                  <a:pt x="1512" y="198"/>
                </a:lnTo>
                <a:lnTo>
                  <a:pt x="1507" y="203"/>
                </a:lnTo>
                <a:lnTo>
                  <a:pt x="1512" y="203"/>
                </a:lnTo>
                <a:lnTo>
                  <a:pt x="1507" y="208"/>
                </a:lnTo>
                <a:lnTo>
                  <a:pt x="1512" y="203"/>
                </a:lnTo>
                <a:lnTo>
                  <a:pt x="1512" y="208"/>
                </a:lnTo>
                <a:lnTo>
                  <a:pt x="1517" y="208"/>
                </a:lnTo>
                <a:lnTo>
                  <a:pt x="1522" y="203"/>
                </a:lnTo>
                <a:lnTo>
                  <a:pt x="1522" y="208"/>
                </a:lnTo>
                <a:lnTo>
                  <a:pt x="2276" y="2364"/>
                </a:lnTo>
                <a:lnTo>
                  <a:pt x="1408" y="416"/>
                </a:lnTo>
                <a:lnTo>
                  <a:pt x="1403" y="411"/>
                </a:lnTo>
                <a:lnTo>
                  <a:pt x="1398" y="411"/>
                </a:lnTo>
                <a:lnTo>
                  <a:pt x="1393" y="411"/>
                </a:lnTo>
                <a:lnTo>
                  <a:pt x="1393" y="416"/>
                </a:lnTo>
                <a:lnTo>
                  <a:pt x="1387" y="416"/>
                </a:lnTo>
                <a:lnTo>
                  <a:pt x="1387" y="421"/>
                </a:lnTo>
                <a:lnTo>
                  <a:pt x="1393" y="421"/>
                </a:lnTo>
                <a:lnTo>
                  <a:pt x="1393" y="426"/>
                </a:lnTo>
                <a:lnTo>
                  <a:pt x="1398" y="421"/>
                </a:lnTo>
                <a:lnTo>
                  <a:pt x="1403" y="416"/>
                </a:lnTo>
                <a:lnTo>
                  <a:pt x="1408" y="416"/>
                </a:lnTo>
                <a:lnTo>
                  <a:pt x="2276" y="2364"/>
                </a:lnTo>
                <a:lnTo>
                  <a:pt x="1507" y="104"/>
                </a:lnTo>
                <a:lnTo>
                  <a:pt x="1507" y="109"/>
                </a:lnTo>
                <a:lnTo>
                  <a:pt x="1512" y="109"/>
                </a:lnTo>
                <a:lnTo>
                  <a:pt x="1512" y="114"/>
                </a:lnTo>
                <a:lnTo>
                  <a:pt x="1512" y="109"/>
                </a:lnTo>
                <a:lnTo>
                  <a:pt x="1512" y="114"/>
                </a:lnTo>
                <a:lnTo>
                  <a:pt x="1517" y="109"/>
                </a:lnTo>
                <a:lnTo>
                  <a:pt x="1522" y="104"/>
                </a:lnTo>
                <a:lnTo>
                  <a:pt x="1528" y="104"/>
                </a:lnTo>
                <a:lnTo>
                  <a:pt x="1522" y="99"/>
                </a:lnTo>
                <a:lnTo>
                  <a:pt x="1517" y="99"/>
                </a:lnTo>
                <a:lnTo>
                  <a:pt x="1507" y="104"/>
                </a:lnTo>
                <a:lnTo>
                  <a:pt x="2276" y="2364"/>
                </a:lnTo>
                <a:lnTo>
                  <a:pt x="1439" y="535"/>
                </a:lnTo>
                <a:lnTo>
                  <a:pt x="1439" y="530"/>
                </a:lnTo>
                <a:lnTo>
                  <a:pt x="1434" y="525"/>
                </a:lnTo>
                <a:lnTo>
                  <a:pt x="1429" y="530"/>
                </a:lnTo>
                <a:lnTo>
                  <a:pt x="1434" y="535"/>
                </a:lnTo>
                <a:lnTo>
                  <a:pt x="1439" y="535"/>
                </a:lnTo>
                <a:lnTo>
                  <a:pt x="2276" y="2364"/>
                </a:lnTo>
                <a:lnTo>
                  <a:pt x="1408" y="608"/>
                </a:lnTo>
                <a:lnTo>
                  <a:pt x="1413" y="608"/>
                </a:lnTo>
                <a:lnTo>
                  <a:pt x="1419" y="603"/>
                </a:lnTo>
                <a:lnTo>
                  <a:pt x="1413" y="598"/>
                </a:lnTo>
                <a:lnTo>
                  <a:pt x="1408" y="603"/>
                </a:lnTo>
                <a:lnTo>
                  <a:pt x="1408" y="608"/>
                </a:lnTo>
                <a:lnTo>
                  <a:pt x="2276" y="2364"/>
                </a:lnTo>
                <a:lnTo>
                  <a:pt x="1444" y="385"/>
                </a:lnTo>
                <a:lnTo>
                  <a:pt x="1444" y="390"/>
                </a:lnTo>
                <a:lnTo>
                  <a:pt x="1439" y="385"/>
                </a:lnTo>
                <a:lnTo>
                  <a:pt x="1439" y="390"/>
                </a:lnTo>
                <a:lnTo>
                  <a:pt x="1434" y="390"/>
                </a:lnTo>
                <a:lnTo>
                  <a:pt x="1429" y="390"/>
                </a:lnTo>
                <a:lnTo>
                  <a:pt x="1429" y="395"/>
                </a:lnTo>
                <a:lnTo>
                  <a:pt x="1429" y="400"/>
                </a:lnTo>
                <a:lnTo>
                  <a:pt x="1429" y="405"/>
                </a:lnTo>
                <a:lnTo>
                  <a:pt x="1429" y="411"/>
                </a:lnTo>
                <a:lnTo>
                  <a:pt x="1429" y="405"/>
                </a:lnTo>
                <a:lnTo>
                  <a:pt x="1429" y="411"/>
                </a:lnTo>
                <a:lnTo>
                  <a:pt x="1429" y="416"/>
                </a:lnTo>
                <a:lnTo>
                  <a:pt x="1434" y="411"/>
                </a:lnTo>
                <a:lnTo>
                  <a:pt x="1434" y="416"/>
                </a:lnTo>
                <a:lnTo>
                  <a:pt x="1439" y="416"/>
                </a:lnTo>
                <a:lnTo>
                  <a:pt x="1444" y="416"/>
                </a:lnTo>
                <a:lnTo>
                  <a:pt x="1450" y="411"/>
                </a:lnTo>
                <a:lnTo>
                  <a:pt x="1455" y="411"/>
                </a:lnTo>
                <a:lnTo>
                  <a:pt x="1460" y="405"/>
                </a:lnTo>
                <a:lnTo>
                  <a:pt x="1460" y="400"/>
                </a:lnTo>
                <a:lnTo>
                  <a:pt x="1465" y="400"/>
                </a:lnTo>
                <a:lnTo>
                  <a:pt x="1460" y="395"/>
                </a:lnTo>
                <a:lnTo>
                  <a:pt x="1465" y="395"/>
                </a:lnTo>
                <a:lnTo>
                  <a:pt x="1460" y="395"/>
                </a:lnTo>
                <a:lnTo>
                  <a:pt x="1460" y="390"/>
                </a:lnTo>
                <a:lnTo>
                  <a:pt x="1465" y="390"/>
                </a:lnTo>
                <a:lnTo>
                  <a:pt x="1460" y="390"/>
                </a:lnTo>
                <a:lnTo>
                  <a:pt x="1455" y="390"/>
                </a:lnTo>
                <a:lnTo>
                  <a:pt x="1455" y="385"/>
                </a:lnTo>
                <a:lnTo>
                  <a:pt x="1455" y="390"/>
                </a:lnTo>
                <a:lnTo>
                  <a:pt x="1455" y="385"/>
                </a:lnTo>
                <a:lnTo>
                  <a:pt x="1450" y="385"/>
                </a:lnTo>
                <a:lnTo>
                  <a:pt x="1450" y="390"/>
                </a:lnTo>
                <a:lnTo>
                  <a:pt x="1450" y="385"/>
                </a:lnTo>
                <a:lnTo>
                  <a:pt x="1444" y="385"/>
                </a:lnTo>
                <a:lnTo>
                  <a:pt x="2276" y="2364"/>
                </a:lnTo>
                <a:lnTo>
                  <a:pt x="1444" y="468"/>
                </a:lnTo>
                <a:lnTo>
                  <a:pt x="1434" y="473"/>
                </a:lnTo>
                <a:lnTo>
                  <a:pt x="1434" y="468"/>
                </a:lnTo>
                <a:lnTo>
                  <a:pt x="1429" y="463"/>
                </a:lnTo>
                <a:lnTo>
                  <a:pt x="1424" y="463"/>
                </a:lnTo>
                <a:lnTo>
                  <a:pt x="1419" y="468"/>
                </a:lnTo>
                <a:lnTo>
                  <a:pt x="1413" y="473"/>
                </a:lnTo>
                <a:lnTo>
                  <a:pt x="1408" y="483"/>
                </a:lnTo>
                <a:lnTo>
                  <a:pt x="1413" y="483"/>
                </a:lnTo>
                <a:lnTo>
                  <a:pt x="1408" y="489"/>
                </a:lnTo>
                <a:lnTo>
                  <a:pt x="1413" y="489"/>
                </a:lnTo>
                <a:lnTo>
                  <a:pt x="1419" y="489"/>
                </a:lnTo>
                <a:lnTo>
                  <a:pt x="1424" y="483"/>
                </a:lnTo>
                <a:lnTo>
                  <a:pt x="1429" y="483"/>
                </a:lnTo>
                <a:lnTo>
                  <a:pt x="1429" y="489"/>
                </a:lnTo>
                <a:lnTo>
                  <a:pt x="1434" y="489"/>
                </a:lnTo>
                <a:lnTo>
                  <a:pt x="1429" y="489"/>
                </a:lnTo>
                <a:lnTo>
                  <a:pt x="1434" y="489"/>
                </a:lnTo>
                <a:lnTo>
                  <a:pt x="1439" y="483"/>
                </a:lnTo>
                <a:lnTo>
                  <a:pt x="1444" y="478"/>
                </a:lnTo>
                <a:lnTo>
                  <a:pt x="1444" y="473"/>
                </a:lnTo>
                <a:lnTo>
                  <a:pt x="1444" y="468"/>
                </a:lnTo>
                <a:lnTo>
                  <a:pt x="2276" y="2364"/>
                </a:lnTo>
                <a:lnTo>
                  <a:pt x="1450" y="598"/>
                </a:lnTo>
                <a:lnTo>
                  <a:pt x="1455" y="592"/>
                </a:lnTo>
                <a:lnTo>
                  <a:pt x="1450" y="592"/>
                </a:lnTo>
                <a:lnTo>
                  <a:pt x="1450" y="598"/>
                </a:lnTo>
                <a:lnTo>
                  <a:pt x="2276" y="2364"/>
                </a:lnTo>
                <a:lnTo>
                  <a:pt x="3907" y="286"/>
                </a:lnTo>
                <a:lnTo>
                  <a:pt x="3902" y="286"/>
                </a:lnTo>
                <a:lnTo>
                  <a:pt x="3902" y="291"/>
                </a:lnTo>
                <a:lnTo>
                  <a:pt x="3907" y="291"/>
                </a:lnTo>
                <a:lnTo>
                  <a:pt x="3907" y="286"/>
                </a:lnTo>
                <a:lnTo>
                  <a:pt x="2276" y="2364"/>
                </a:lnTo>
                <a:lnTo>
                  <a:pt x="3876" y="255"/>
                </a:lnTo>
                <a:lnTo>
                  <a:pt x="3871" y="255"/>
                </a:lnTo>
                <a:lnTo>
                  <a:pt x="3865" y="250"/>
                </a:lnTo>
                <a:lnTo>
                  <a:pt x="3860" y="250"/>
                </a:lnTo>
                <a:lnTo>
                  <a:pt x="3845" y="244"/>
                </a:lnTo>
                <a:lnTo>
                  <a:pt x="3850" y="250"/>
                </a:lnTo>
                <a:lnTo>
                  <a:pt x="3845" y="255"/>
                </a:lnTo>
                <a:lnTo>
                  <a:pt x="3850" y="255"/>
                </a:lnTo>
                <a:lnTo>
                  <a:pt x="3855" y="255"/>
                </a:lnTo>
                <a:lnTo>
                  <a:pt x="3860" y="255"/>
                </a:lnTo>
                <a:lnTo>
                  <a:pt x="3865" y="255"/>
                </a:lnTo>
                <a:lnTo>
                  <a:pt x="3871" y="255"/>
                </a:lnTo>
                <a:lnTo>
                  <a:pt x="3871" y="260"/>
                </a:lnTo>
                <a:lnTo>
                  <a:pt x="3876" y="255"/>
                </a:lnTo>
                <a:lnTo>
                  <a:pt x="2276" y="2364"/>
                </a:lnTo>
                <a:lnTo>
                  <a:pt x="3793" y="198"/>
                </a:lnTo>
                <a:lnTo>
                  <a:pt x="3793" y="192"/>
                </a:lnTo>
                <a:lnTo>
                  <a:pt x="3788" y="192"/>
                </a:lnTo>
                <a:lnTo>
                  <a:pt x="3782" y="198"/>
                </a:lnTo>
                <a:lnTo>
                  <a:pt x="3782" y="203"/>
                </a:lnTo>
                <a:lnTo>
                  <a:pt x="3782" y="208"/>
                </a:lnTo>
                <a:lnTo>
                  <a:pt x="3788" y="203"/>
                </a:lnTo>
                <a:lnTo>
                  <a:pt x="3793" y="198"/>
                </a:lnTo>
                <a:lnTo>
                  <a:pt x="2276" y="2364"/>
                </a:lnTo>
                <a:lnTo>
                  <a:pt x="3814" y="234"/>
                </a:lnTo>
                <a:lnTo>
                  <a:pt x="3808" y="234"/>
                </a:lnTo>
                <a:lnTo>
                  <a:pt x="3819" y="234"/>
                </a:lnTo>
                <a:lnTo>
                  <a:pt x="3819" y="239"/>
                </a:lnTo>
                <a:lnTo>
                  <a:pt x="3824" y="239"/>
                </a:lnTo>
                <a:lnTo>
                  <a:pt x="3829" y="239"/>
                </a:lnTo>
                <a:lnTo>
                  <a:pt x="3829" y="234"/>
                </a:lnTo>
                <a:lnTo>
                  <a:pt x="3819" y="234"/>
                </a:lnTo>
                <a:lnTo>
                  <a:pt x="3814" y="234"/>
                </a:lnTo>
                <a:lnTo>
                  <a:pt x="2276" y="2364"/>
                </a:lnTo>
                <a:lnTo>
                  <a:pt x="3938" y="317"/>
                </a:lnTo>
                <a:lnTo>
                  <a:pt x="3933" y="317"/>
                </a:lnTo>
                <a:lnTo>
                  <a:pt x="3933" y="322"/>
                </a:lnTo>
                <a:lnTo>
                  <a:pt x="3938" y="317"/>
                </a:lnTo>
                <a:lnTo>
                  <a:pt x="2276" y="2364"/>
                </a:lnTo>
                <a:lnTo>
                  <a:pt x="644" y="0"/>
                </a:lnTo>
                <a:lnTo>
                  <a:pt x="686" y="89"/>
                </a:lnTo>
                <a:lnTo>
                  <a:pt x="717" y="172"/>
                </a:lnTo>
                <a:lnTo>
                  <a:pt x="686" y="78"/>
                </a:lnTo>
                <a:lnTo>
                  <a:pt x="650" y="0"/>
                </a:lnTo>
                <a:lnTo>
                  <a:pt x="644" y="0"/>
                </a:lnTo>
                <a:lnTo>
                  <a:pt x="2276" y="2364"/>
                </a:lnTo>
                <a:lnTo>
                  <a:pt x="738" y="509"/>
                </a:lnTo>
                <a:lnTo>
                  <a:pt x="728" y="452"/>
                </a:lnTo>
                <a:lnTo>
                  <a:pt x="728" y="411"/>
                </a:lnTo>
                <a:lnTo>
                  <a:pt x="712" y="385"/>
                </a:lnTo>
                <a:lnTo>
                  <a:pt x="728" y="447"/>
                </a:lnTo>
                <a:lnTo>
                  <a:pt x="738" y="509"/>
                </a:lnTo>
                <a:lnTo>
                  <a:pt x="2276" y="2364"/>
                </a:lnTo>
                <a:lnTo>
                  <a:pt x="5" y="982"/>
                </a:lnTo>
                <a:lnTo>
                  <a:pt x="11" y="982"/>
                </a:lnTo>
                <a:lnTo>
                  <a:pt x="11" y="977"/>
                </a:lnTo>
                <a:lnTo>
                  <a:pt x="0" y="982"/>
                </a:lnTo>
                <a:lnTo>
                  <a:pt x="0" y="987"/>
                </a:lnTo>
                <a:lnTo>
                  <a:pt x="5" y="982"/>
                </a:lnTo>
                <a:lnTo>
                  <a:pt x="2276" y="2364"/>
                </a:lnTo>
                <a:lnTo>
                  <a:pt x="4286" y="2998"/>
                </a:lnTo>
                <a:lnTo>
                  <a:pt x="4281" y="3003"/>
                </a:lnTo>
                <a:lnTo>
                  <a:pt x="4292" y="3003"/>
                </a:lnTo>
                <a:lnTo>
                  <a:pt x="4292" y="2998"/>
                </a:lnTo>
                <a:lnTo>
                  <a:pt x="4286" y="2998"/>
                </a:lnTo>
                <a:lnTo>
                  <a:pt x="2276" y="2364"/>
                </a:lnTo>
                <a:lnTo>
                  <a:pt x="3938" y="286"/>
                </a:lnTo>
                <a:lnTo>
                  <a:pt x="3933" y="286"/>
                </a:lnTo>
                <a:lnTo>
                  <a:pt x="3933" y="291"/>
                </a:lnTo>
                <a:lnTo>
                  <a:pt x="3938" y="291"/>
                </a:lnTo>
                <a:lnTo>
                  <a:pt x="3938" y="286"/>
                </a:lnTo>
                <a:lnTo>
                  <a:pt x="3938" y="291"/>
                </a:lnTo>
                <a:lnTo>
                  <a:pt x="3938" y="286"/>
                </a:lnTo>
                <a:lnTo>
                  <a:pt x="2276" y="2364"/>
                </a:lnTo>
                <a:lnTo>
                  <a:pt x="3985" y="296"/>
                </a:lnTo>
                <a:lnTo>
                  <a:pt x="3990" y="302"/>
                </a:lnTo>
                <a:lnTo>
                  <a:pt x="3990" y="296"/>
                </a:lnTo>
                <a:lnTo>
                  <a:pt x="3985" y="296"/>
                </a:lnTo>
                <a:lnTo>
                  <a:pt x="2276" y="2364"/>
                </a:lnTo>
                <a:lnTo>
                  <a:pt x="4364" y="3018"/>
                </a:lnTo>
                <a:lnTo>
                  <a:pt x="4364" y="3008"/>
                </a:lnTo>
                <a:lnTo>
                  <a:pt x="4359" y="3013"/>
                </a:lnTo>
                <a:lnTo>
                  <a:pt x="4359" y="3018"/>
                </a:lnTo>
                <a:lnTo>
                  <a:pt x="4364" y="3018"/>
                </a:lnTo>
                <a:lnTo>
                  <a:pt x="2276" y="2364"/>
                </a:lnTo>
                <a:lnTo>
                  <a:pt x="4369" y="515"/>
                </a:lnTo>
                <a:lnTo>
                  <a:pt x="4375" y="499"/>
                </a:lnTo>
                <a:lnTo>
                  <a:pt x="4369" y="494"/>
                </a:lnTo>
                <a:lnTo>
                  <a:pt x="4359" y="478"/>
                </a:lnTo>
                <a:lnTo>
                  <a:pt x="4343" y="473"/>
                </a:lnTo>
                <a:lnTo>
                  <a:pt x="4328" y="478"/>
                </a:lnTo>
                <a:lnTo>
                  <a:pt x="4292" y="483"/>
                </a:lnTo>
                <a:lnTo>
                  <a:pt x="4286" y="483"/>
                </a:lnTo>
                <a:lnTo>
                  <a:pt x="4286" y="473"/>
                </a:lnTo>
                <a:lnTo>
                  <a:pt x="4286" y="463"/>
                </a:lnTo>
                <a:lnTo>
                  <a:pt x="4271" y="442"/>
                </a:lnTo>
                <a:lnTo>
                  <a:pt x="4255" y="431"/>
                </a:lnTo>
                <a:lnTo>
                  <a:pt x="4260" y="426"/>
                </a:lnTo>
                <a:lnTo>
                  <a:pt x="4266" y="421"/>
                </a:lnTo>
                <a:lnTo>
                  <a:pt x="4276" y="411"/>
                </a:lnTo>
                <a:lnTo>
                  <a:pt x="4281" y="405"/>
                </a:lnTo>
                <a:lnTo>
                  <a:pt x="4276" y="395"/>
                </a:lnTo>
                <a:lnTo>
                  <a:pt x="4250" y="385"/>
                </a:lnTo>
                <a:lnTo>
                  <a:pt x="4234" y="374"/>
                </a:lnTo>
                <a:lnTo>
                  <a:pt x="4229" y="364"/>
                </a:lnTo>
                <a:lnTo>
                  <a:pt x="4229" y="359"/>
                </a:lnTo>
                <a:lnTo>
                  <a:pt x="4250" y="322"/>
                </a:lnTo>
                <a:lnTo>
                  <a:pt x="4250" y="312"/>
                </a:lnTo>
                <a:lnTo>
                  <a:pt x="4240" y="296"/>
                </a:lnTo>
                <a:lnTo>
                  <a:pt x="4208" y="291"/>
                </a:lnTo>
                <a:lnTo>
                  <a:pt x="4198" y="286"/>
                </a:lnTo>
                <a:lnTo>
                  <a:pt x="4193" y="276"/>
                </a:lnTo>
                <a:lnTo>
                  <a:pt x="4198" y="260"/>
                </a:lnTo>
                <a:lnTo>
                  <a:pt x="4208" y="239"/>
                </a:lnTo>
                <a:lnTo>
                  <a:pt x="4219" y="224"/>
                </a:lnTo>
                <a:lnTo>
                  <a:pt x="4208" y="218"/>
                </a:lnTo>
                <a:lnTo>
                  <a:pt x="4193" y="218"/>
                </a:lnTo>
                <a:lnTo>
                  <a:pt x="4177" y="218"/>
                </a:lnTo>
                <a:lnTo>
                  <a:pt x="4167" y="218"/>
                </a:lnTo>
                <a:lnTo>
                  <a:pt x="4162" y="208"/>
                </a:lnTo>
                <a:lnTo>
                  <a:pt x="4156" y="177"/>
                </a:lnTo>
                <a:lnTo>
                  <a:pt x="4156" y="166"/>
                </a:lnTo>
                <a:lnTo>
                  <a:pt x="4141" y="156"/>
                </a:lnTo>
                <a:lnTo>
                  <a:pt x="4099" y="135"/>
                </a:lnTo>
                <a:lnTo>
                  <a:pt x="4073" y="130"/>
                </a:lnTo>
                <a:lnTo>
                  <a:pt x="4079" y="130"/>
                </a:lnTo>
                <a:lnTo>
                  <a:pt x="4073" y="125"/>
                </a:lnTo>
                <a:lnTo>
                  <a:pt x="4063" y="114"/>
                </a:lnTo>
                <a:lnTo>
                  <a:pt x="4053" y="120"/>
                </a:lnTo>
                <a:lnTo>
                  <a:pt x="4042" y="125"/>
                </a:lnTo>
                <a:lnTo>
                  <a:pt x="4027" y="135"/>
                </a:lnTo>
                <a:lnTo>
                  <a:pt x="4006" y="146"/>
                </a:lnTo>
                <a:lnTo>
                  <a:pt x="3985" y="146"/>
                </a:lnTo>
                <a:lnTo>
                  <a:pt x="3975" y="140"/>
                </a:lnTo>
                <a:lnTo>
                  <a:pt x="3959" y="130"/>
                </a:lnTo>
                <a:lnTo>
                  <a:pt x="3954" y="120"/>
                </a:lnTo>
                <a:lnTo>
                  <a:pt x="3949" y="125"/>
                </a:lnTo>
                <a:lnTo>
                  <a:pt x="3943" y="140"/>
                </a:lnTo>
                <a:lnTo>
                  <a:pt x="3949" y="151"/>
                </a:lnTo>
                <a:lnTo>
                  <a:pt x="3954" y="156"/>
                </a:lnTo>
                <a:lnTo>
                  <a:pt x="3969" y="166"/>
                </a:lnTo>
                <a:lnTo>
                  <a:pt x="3969" y="172"/>
                </a:lnTo>
                <a:lnTo>
                  <a:pt x="3969" y="166"/>
                </a:lnTo>
                <a:lnTo>
                  <a:pt x="3980" y="177"/>
                </a:lnTo>
                <a:lnTo>
                  <a:pt x="3975" y="187"/>
                </a:lnTo>
                <a:lnTo>
                  <a:pt x="3975" y="198"/>
                </a:lnTo>
                <a:lnTo>
                  <a:pt x="3985" y="208"/>
                </a:lnTo>
                <a:lnTo>
                  <a:pt x="4011" y="234"/>
                </a:lnTo>
                <a:lnTo>
                  <a:pt x="4037" y="255"/>
                </a:lnTo>
                <a:lnTo>
                  <a:pt x="4042" y="276"/>
                </a:lnTo>
                <a:lnTo>
                  <a:pt x="4042" y="281"/>
                </a:lnTo>
                <a:lnTo>
                  <a:pt x="4032" y="291"/>
                </a:lnTo>
                <a:lnTo>
                  <a:pt x="3995" y="260"/>
                </a:lnTo>
                <a:lnTo>
                  <a:pt x="3969" y="244"/>
                </a:lnTo>
                <a:lnTo>
                  <a:pt x="3933" y="229"/>
                </a:lnTo>
                <a:lnTo>
                  <a:pt x="3912" y="218"/>
                </a:lnTo>
                <a:lnTo>
                  <a:pt x="3891" y="192"/>
                </a:lnTo>
                <a:lnTo>
                  <a:pt x="3850" y="151"/>
                </a:lnTo>
                <a:lnTo>
                  <a:pt x="3871" y="182"/>
                </a:lnTo>
                <a:lnTo>
                  <a:pt x="3881" y="192"/>
                </a:lnTo>
                <a:lnTo>
                  <a:pt x="3876" y="198"/>
                </a:lnTo>
                <a:lnTo>
                  <a:pt x="3876" y="192"/>
                </a:lnTo>
                <a:lnTo>
                  <a:pt x="3782" y="125"/>
                </a:lnTo>
                <a:lnTo>
                  <a:pt x="3788" y="120"/>
                </a:lnTo>
                <a:lnTo>
                  <a:pt x="3782" y="120"/>
                </a:lnTo>
                <a:lnTo>
                  <a:pt x="3788" y="120"/>
                </a:lnTo>
                <a:lnTo>
                  <a:pt x="3788" y="114"/>
                </a:lnTo>
                <a:lnTo>
                  <a:pt x="3782" y="114"/>
                </a:lnTo>
                <a:lnTo>
                  <a:pt x="3788" y="114"/>
                </a:lnTo>
                <a:lnTo>
                  <a:pt x="3782" y="114"/>
                </a:lnTo>
                <a:lnTo>
                  <a:pt x="3777" y="120"/>
                </a:lnTo>
                <a:lnTo>
                  <a:pt x="3694" y="57"/>
                </a:lnTo>
                <a:lnTo>
                  <a:pt x="3689" y="42"/>
                </a:lnTo>
                <a:lnTo>
                  <a:pt x="3689" y="37"/>
                </a:lnTo>
                <a:lnTo>
                  <a:pt x="3684" y="47"/>
                </a:lnTo>
                <a:lnTo>
                  <a:pt x="3678" y="42"/>
                </a:lnTo>
                <a:lnTo>
                  <a:pt x="3684" y="31"/>
                </a:lnTo>
                <a:lnTo>
                  <a:pt x="3684" y="26"/>
                </a:lnTo>
                <a:lnTo>
                  <a:pt x="3678" y="26"/>
                </a:lnTo>
                <a:lnTo>
                  <a:pt x="3678" y="11"/>
                </a:lnTo>
                <a:lnTo>
                  <a:pt x="3684" y="0"/>
                </a:lnTo>
                <a:lnTo>
                  <a:pt x="2858" y="0"/>
                </a:lnTo>
                <a:lnTo>
                  <a:pt x="2852" y="11"/>
                </a:lnTo>
                <a:lnTo>
                  <a:pt x="2837" y="16"/>
                </a:lnTo>
                <a:lnTo>
                  <a:pt x="2785" y="37"/>
                </a:lnTo>
                <a:lnTo>
                  <a:pt x="2774" y="42"/>
                </a:lnTo>
                <a:lnTo>
                  <a:pt x="2769" y="47"/>
                </a:lnTo>
                <a:lnTo>
                  <a:pt x="2774" y="63"/>
                </a:lnTo>
                <a:lnTo>
                  <a:pt x="2780" y="73"/>
                </a:lnTo>
                <a:lnTo>
                  <a:pt x="2780" y="78"/>
                </a:lnTo>
                <a:lnTo>
                  <a:pt x="2780" y="83"/>
                </a:lnTo>
                <a:lnTo>
                  <a:pt x="2774" y="89"/>
                </a:lnTo>
                <a:lnTo>
                  <a:pt x="2780" y="94"/>
                </a:lnTo>
                <a:lnTo>
                  <a:pt x="2795" y="104"/>
                </a:lnTo>
                <a:lnTo>
                  <a:pt x="2800" y="114"/>
                </a:lnTo>
                <a:lnTo>
                  <a:pt x="2795" y="125"/>
                </a:lnTo>
                <a:lnTo>
                  <a:pt x="2806" y="120"/>
                </a:lnTo>
                <a:lnTo>
                  <a:pt x="2806" y="114"/>
                </a:lnTo>
                <a:lnTo>
                  <a:pt x="2811" y="114"/>
                </a:lnTo>
                <a:lnTo>
                  <a:pt x="2816" y="109"/>
                </a:lnTo>
                <a:lnTo>
                  <a:pt x="2837" y="109"/>
                </a:lnTo>
                <a:lnTo>
                  <a:pt x="2858" y="104"/>
                </a:lnTo>
                <a:lnTo>
                  <a:pt x="2863" y="109"/>
                </a:lnTo>
                <a:lnTo>
                  <a:pt x="2863" y="120"/>
                </a:lnTo>
                <a:lnTo>
                  <a:pt x="2858" y="120"/>
                </a:lnTo>
                <a:lnTo>
                  <a:pt x="2852" y="125"/>
                </a:lnTo>
                <a:lnTo>
                  <a:pt x="2858" y="130"/>
                </a:lnTo>
                <a:lnTo>
                  <a:pt x="2868" y="140"/>
                </a:lnTo>
                <a:lnTo>
                  <a:pt x="2868" y="151"/>
                </a:lnTo>
                <a:lnTo>
                  <a:pt x="2868" y="156"/>
                </a:lnTo>
                <a:lnTo>
                  <a:pt x="2863" y="172"/>
                </a:lnTo>
                <a:lnTo>
                  <a:pt x="2858" y="177"/>
                </a:lnTo>
                <a:lnTo>
                  <a:pt x="2847" y="177"/>
                </a:lnTo>
                <a:lnTo>
                  <a:pt x="2842" y="182"/>
                </a:lnTo>
                <a:lnTo>
                  <a:pt x="2842" y="192"/>
                </a:lnTo>
                <a:lnTo>
                  <a:pt x="2837" y="208"/>
                </a:lnTo>
                <a:lnTo>
                  <a:pt x="2837" y="213"/>
                </a:lnTo>
                <a:lnTo>
                  <a:pt x="2837" y="218"/>
                </a:lnTo>
                <a:lnTo>
                  <a:pt x="2837" y="239"/>
                </a:lnTo>
                <a:lnTo>
                  <a:pt x="2837" y="244"/>
                </a:lnTo>
                <a:lnTo>
                  <a:pt x="2832" y="244"/>
                </a:lnTo>
                <a:lnTo>
                  <a:pt x="2816" y="244"/>
                </a:lnTo>
                <a:lnTo>
                  <a:pt x="2811" y="239"/>
                </a:lnTo>
                <a:lnTo>
                  <a:pt x="2800" y="229"/>
                </a:lnTo>
                <a:lnTo>
                  <a:pt x="2795" y="229"/>
                </a:lnTo>
                <a:lnTo>
                  <a:pt x="2795" y="234"/>
                </a:lnTo>
                <a:lnTo>
                  <a:pt x="2800" y="239"/>
                </a:lnTo>
                <a:lnTo>
                  <a:pt x="2806" y="260"/>
                </a:lnTo>
                <a:lnTo>
                  <a:pt x="2800" y="270"/>
                </a:lnTo>
                <a:lnTo>
                  <a:pt x="2795" y="270"/>
                </a:lnTo>
                <a:lnTo>
                  <a:pt x="2790" y="270"/>
                </a:lnTo>
                <a:lnTo>
                  <a:pt x="2790" y="281"/>
                </a:lnTo>
                <a:lnTo>
                  <a:pt x="2795" y="291"/>
                </a:lnTo>
                <a:lnTo>
                  <a:pt x="2785" y="291"/>
                </a:lnTo>
                <a:lnTo>
                  <a:pt x="2790" y="296"/>
                </a:lnTo>
                <a:lnTo>
                  <a:pt x="2811" y="312"/>
                </a:lnTo>
                <a:lnTo>
                  <a:pt x="2816" y="312"/>
                </a:lnTo>
                <a:lnTo>
                  <a:pt x="2816" y="327"/>
                </a:lnTo>
                <a:lnTo>
                  <a:pt x="2816" y="333"/>
                </a:lnTo>
                <a:lnTo>
                  <a:pt x="2811" y="327"/>
                </a:lnTo>
                <a:lnTo>
                  <a:pt x="2806" y="322"/>
                </a:lnTo>
                <a:lnTo>
                  <a:pt x="2800" y="322"/>
                </a:lnTo>
                <a:lnTo>
                  <a:pt x="2795" y="327"/>
                </a:lnTo>
                <a:lnTo>
                  <a:pt x="2800" y="333"/>
                </a:lnTo>
                <a:lnTo>
                  <a:pt x="2806" y="338"/>
                </a:lnTo>
                <a:lnTo>
                  <a:pt x="2800" y="338"/>
                </a:lnTo>
                <a:lnTo>
                  <a:pt x="2795" y="333"/>
                </a:lnTo>
                <a:lnTo>
                  <a:pt x="2780" y="322"/>
                </a:lnTo>
                <a:lnTo>
                  <a:pt x="2774" y="327"/>
                </a:lnTo>
                <a:lnTo>
                  <a:pt x="2774" y="333"/>
                </a:lnTo>
                <a:lnTo>
                  <a:pt x="2785" y="338"/>
                </a:lnTo>
                <a:lnTo>
                  <a:pt x="2790" y="348"/>
                </a:lnTo>
                <a:lnTo>
                  <a:pt x="2790" y="353"/>
                </a:lnTo>
                <a:lnTo>
                  <a:pt x="2785" y="353"/>
                </a:lnTo>
                <a:lnTo>
                  <a:pt x="2774" y="353"/>
                </a:lnTo>
                <a:lnTo>
                  <a:pt x="2769" y="353"/>
                </a:lnTo>
                <a:lnTo>
                  <a:pt x="2774" y="359"/>
                </a:lnTo>
                <a:lnTo>
                  <a:pt x="2785" y="364"/>
                </a:lnTo>
                <a:lnTo>
                  <a:pt x="2785" y="369"/>
                </a:lnTo>
                <a:lnTo>
                  <a:pt x="2785" y="374"/>
                </a:lnTo>
                <a:lnTo>
                  <a:pt x="2774" y="390"/>
                </a:lnTo>
                <a:lnTo>
                  <a:pt x="2774" y="395"/>
                </a:lnTo>
                <a:lnTo>
                  <a:pt x="2774" y="400"/>
                </a:lnTo>
                <a:lnTo>
                  <a:pt x="2785" y="395"/>
                </a:lnTo>
                <a:lnTo>
                  <a:pt x="2790" y="395"/>
                </a:lnTo>
                <a:lnTo>
                  <a:pt x="2790" y="405"/>
                </a:lnTo>
                <a:lnTo>
                  <a:pt x="2790" y="416"/>
                </a:lnTo>
                <a:lnTo>
                  <a:pt x="2790" y="426"/>
                </a:lnTo>
                <a:lnTo>
                  <a:pt x="2800" y="431"/>
                </a:lnTo>
                <a:lnTo>
                  <a:pt x="2806" y="431"/>
                </a:lnTo>
                <a:lnTo>
                  <a:pt x="2806" y="437"/>
                </a:lnTo>
                <a:lnTo>
                  <a:pt x="2800" y="437"/>
                </a:lnTo>
                <a:lnTo>
                  <a:pt x="2800" y="442"/>
                </a:lnTo>
                <a:lnTo>
                  <a:pt x="2800" y="447"/>
                </a:lnTo>
                <a:lnTo>
                  <a:pt x="2811" y="452"/>
                </a:lnTo>
                <a:lnTo>
                  <a:pt x="2832" y="452"/>
                </a:lnTo>
                <a:lnTo>
                  <a:pt x="2842" y="442"/>
                </a:lnTo>
                <a:lnTo>
                  <a:pt x="2847" y="447"/>
                </a:lnTo>
                <a:lnTo>
                  <a:pt x="2858" y="463"/>
                </a:lnTo>
                <a:lnTo>
                  <a:pt x="2863" y="463"/>
                </a:lnTo>
                <a:lnTo>
                  <a:pt x="2868" y="457"/>
                </a:lnTo>
                <a:lnTo>
                  <a:pt x="2868" y="468"/>
                </a:lnTo>
                <a:lnTo>
                  <a:pt x="2863" y="473"/>
                </a:lnTo>
                <a:lnTo>
                  <a:pt x="2847" y="478"/>
                </a:lnTo>
                <a:lnTo>
                  <a:pt x="2816" y="494"/>
                </a:lnTo>
                <a:lnTo>
                  <a:pt x="2785" y="520"/>
                </a:lnTo>
                <a:lnTo>
                  <a:pt x="2754" y="561"/>
                </a:lnTo>
                <a:lnTo>
                  <a:pt x="2774" y="556"/>
                </a:lnTo>
                <a:lnTo>
                  <a:pt x="2795" y="556"/>
                </a:lnTo>
                <a:lnTo>
                  <a:pt x="2800" y="561"/>
                </a:lnTo>
                <a:lnTo>
                  <a:pt x="2811" y="572"/>
                </a:lnTo>
                <a:lnTo>
                  <a:pt x="2821" y="587"/>
                </a:lnTo>
                <a:lnTo>
                  <a:pt x="2837" y="592"/>
                </a:lnTo>
                <a:lnTo>
                  <a:pt x="2842" y="592"/>
                </a:lnTo>
                <a:lnTo>
                  <a:pt x="2837" y="608"/>
                </a:lnTo>
                <a:lnTo>
                  <a:pt x="2821" y="629"/>
                </a:lnTo>
                <a:lnTo>
                  <a:pt x="2832" y="644"/>
                </a:lnTo>
                <a:lnTo>
                  <a:pt x="2837" y="650"/>
                </a:lnTo>
                <a:lnTo>
                  <a:pt x="2847" y="655"/>
                </a:lnTo>
                <a:lnTo>
                  <a:pt x="2878" y="655"/>
                </a:lnTo>
                <a:lnTo>
                  <a:pt x="2910" y="655"/>
                </a:lnTo>
                <a:lnTo>
                  <a:pt x="2920" y="660"/>
                </a:lnTo>
                <a:lnTo>
                  <a:pt x="2920" y="686"/>
                </a:lnTo>
                <a:lnTo>
                  <a:pt x="2925" y="702"/>
                </a:lnTo>
                <a:lnTo>
                  <a:pt x="2930" y="707"/>
                </a:lnTo>
                <a:lnTo>
                  <a:pt x="2951" y="696"/>
                </a:lnTo>
                <a:lnTo>
                  <a:pt x="2977" y="681"/>
                </a:lnTo>
                <a:lnTo>
                  <a:pt x="2977" y="686"/>
                </a:lnTo>
                <a:lnTo>
                  <a:pt x="2998" y="727"/>
                </a:lnTo>
                <a:lnTo>
                  <a:pt x="3029" y="769"/>
                </a:lnTo>
                <a:lnTo>
                  <a:pt x="3019" y="769"/>
                </a:lnTo>
                <a:lnTo>
                  <a:pt x="3008" y="774"/>
                </a:lnTo>
                <a:lnTo>
                  <a:pt x="3013" y="774"/>
                </a:lnTo>
                <a:lnTo>
                  <a:pt x="3034" y="774"/>
                </a:lnTo>
                <a:lnTo>
                  <a:pt x="3060" y="800"/>
                </a:lnTo>
                <a:lnTo>
                  <a:pt x="3045" y="769"/>
                </a:lnTo>
                <a:lnTo>
                  <a:pt x="3050" y="774"/>
                </a:lnTo>
                <a:lnTo>
                  <a:pt x="3055" y="774"/>
                </a:lnTo>
                <a:lnTo>
                  <a:pt x="3071" y="790"/>
                </a:lnTo>
                <a:lnTo>
                  <a:pt x="3081" y="800"/>
                </a:lnTo>
                <a:lnTo>
                  <a:pt x="3086" y="800"/>
                </a:lnTo>
                <a:lnTo>
                  <a:pt x="3091" y="800"/>
                </a:lnTo>
                <a:lnTo>
                  <a:pt x="3091" y="790"/>
                </a:lnTo>
                <a:lnTo>
                  <a:pt x="3076" y="774"/>
                </a:lnTo>
                <a:lnTo>
                  <a:pt x="3071" y="769"/>
                </a:lnTo>
                <a:lnTo>
                  <a:pt x="3081" y="769"/>
                </a:lnTo>
                <a:lnTo>
                  <a:pt x="3076" y="764"/>
                </a:lnTo>
                <a:lnTo>
                  <a:pt x="3071" y="764"/>
                </a:lnTo>
                <a:lnTo>
                  <a:pt x="3091" y="753"/>
                </a:lnTo>
                <a:lnTo>
                  <a:pt x="3102" y="753"/>
                </a:lnTo>
                <a:lnTo>
                  <a:pt x="3097" y="759"/>
                </a:lnTo>
                <a:lnTo>
                  <a:pt x="3097" y="764"/>
                </a:lnTo>
                <a:lnTo>
                  <a:pt x="3091" y="764"/>
                </a:lnTo>
                <a:lnTo>
                  <a:pt x="3086" y="764"/>
                </a:lnTo>
                <a:lnTo>
                  <a:pt x="3138" y="759"/>
                </a:lnTo>
                <a:lnTo>
                  <a:pt x="3154" y="753"/>
                </a:lnTo>
                <a:lnTo>
                  <a:pt x="3149" y="753"/>
                </a:lnTo>
                <a:lnTo>
                  <a:pt x="3123" y="753"/>
                </a:lnTo>
                <a:lnTo>
                  <a:pt x="3117" y="753"/>
                </a:lnTo>
                <a:lnTo>
                  <a:pt x="3133" y="748"/>
                </a:lnTo>
                <a:lnTo>
                  <a:pt x="3143" y="753"/>
                </a:lnTo>
                <a:lnTo>
                  <a:pt x="3149" y="753"/>
                </a:lnTo>
                <a:lnTo>
                  <a:pt x="3169" y="748"/>
                </a:lnTo>
                <a:lnTo>
                  <a:pt x="3185" y="748"/>
                </a:lnTo>
                <a:lnTo>
                  <a:pt x="3211" y="743"/>
                </a:lnTo>
                <a:lnTo>
                  <a:pt x="3237" y="733"/>
                </a:lnTo>
                <a:lnTo>
                  <a:pt x="3247" y="753"/>
                </a:lnTo>
                <a:lnTo>
                  <a:pt x="3263" y="764"/>
                </a:lnTo>
                <a:lnTo>
                  <a:pt x="3284" y="769"/>
                </a:lnTo>
                <a:lnTo>
                  <a:pt x="3310" y="769"/>
                </a:lnTo>
                <a:lnTo>
                  <a:pt x="3330" y="785"/>
                </a:lnTo>
                <a:lnTo>
                  <a:pt x="3320" y="811"/>
                </a:lnTo>
                <a:lnTo>
                  <a:pt x="3320" y="821"/>
                </a:lnTo>
                <a:lnTo>
                  <a:pt x="3330" y="831"/>
                </a:lnTo>
                <a:lnTo>
                  <a:pt x="3341" y="837"/>
                </a:lnTo>
                <a:lnTo>
                  <a:pt x="3351" y="847"/>
                </a:lnTo>
                <a:lnTo>
                  <a:pt x="3362" y="868"/>
                </a:lnTo>
                <a:lnTo>
                  <a:pt x="3367" y="894"/>
                </a:lnTo>
                <a:lnTo>
                  <a:pt x="3367" y="904"/>
                </a:lnTo>
                <a:lnTo>
                  <a:pt x="3377" y="909"/>
                </a:lnTo>
                <a:lnTo>
                  <a:pt x="3398" y="909"/>
                </a:lnTo>
                <a:lnTo>
                  <a:pt x="3403" y="935"/>
                </a:lnTo>
                <a:lnTo>
                  <a:pt x="3403" y="956"/>
                </a:lnTo>
                <a:lnTo>
                  <a:pt x="3393" y="972"/>
                </a:lnTo>
                <a:lnTo>
                  <a:pt x="3382" y="961"/>
                </a:lnTo>
                <a:lnTo>
                  <a:pt x="3377" y="951"/>
                </a:lnTo>
                <a:lnTo>
                  <a:pt x="3367" y="956"/>
                </a:lnTo>
                <a:lnTo>
                  <a:pt x="3362" y="972"/>
                </a:lnTo>
                <a:lnTo>
                  <a:pt x="3367" y="992"/>
                </a:lnTo>
                <a:lnTo>
                  <a:pt x="3372" y="1003"/>
                </a:lnTo>
                <a:lnTo>
                  <a:pt x="3372" y="1008"/>
                </a:lnTo>
                <a:lnTo>
                  <a:pt x="3362" y="1008"/>
                </a:lnTo>
                <a:lnTo>
                  <a:pt x="3351" y="1008"/>
                </a:lnTo>
                <a:lnTo>
                  <a:pt x="3346" y="1018"/>
                </a:lnTo>
                <a:lnTo>
                  <a:pt x="3247" y="1034"/>
                </a:lnTo>
                <a:lnTo>
                  <a:pt x="3206" y="1039"/>
                </a:lnTo>
                <a:lnTo>
                  <a:pt x="3185" y="1034"/>
                </a:lnTo>
                <a:lnTo>
                  <a:pt x="3164" y="1029"/>
                </a:lnTo>
                <a:lnTo>
                  <a:pt x="3154" y="1018"/>
                </a:lnTo>
                <a:lnTo>
                  <a:pt x="3159" y="1008"/>
                </a:lnTo>
                <a:lnTo>
                  <a:pt x="3175" y="998"/>
                </a:lnTo>
                <a:lnTo>
                  <a:pt x="3164" y="1003"/>
                </a:lnTo>
                <a:lnTo>
                  <a:pt x="3149" y="1008"/>
                </a:lnTo>
                <a:lnTo>
                  <a:pt x="3143" y="1024"/>
                </a:lnTo>
                <a:lnTo>
                  <a:pt x="3128" y="1018"/>
                </a:lnTo>
                <a:lnTo>
                  <a:pt x="3123" y="946"/>
                </a:lnTo>
                <a:lnTo>
                  <a:pt x="3112" y="894"/>
                </a:lnTo>
                <a:lnTo>
                  <a:pt x="3097" y="847"/>
                </a:lnTo>
                <a:lnTo>
                  <a:pt x="3112" y="904"/>
                </a:lnTo>
                <a:lnTo>
                  <a:pt x="3117" y="966"/>
                </a:lnTo>
                <a:lnTo>
                  <a:pt x="3117" y="1018"/>
                </a:lnTo>
                <a:lnTo>
                  <a:pt x="3097" y="1024"/>
                </a:lnTo>
                <a:lnTo>
                  <a:pt x="3102" y="992"/>
                </a:lnTo>
                <a:lnTo>
                  <a:pt x="3102" y="977"/>
                </a:lnTo>
                <a:lnTo>
                  <a:pt x="3097" y="982"/>
                </a:lnTo>
                <a:lnTo>
                  <a:pt x="3091" y="1013"/>
                </a:lnTo>
                <a:lnTo>
                  <a:pt x="3086" y="1013"/>
                </a:lnTo>
                <a:lnTo>
                  <a:pt x="3102" y="951"/>
                </a:lnTo>
                <a:lnTo>
                  <a:pt x="3102" y="920"/>
                </a:lnTo>
                <a:lnTo>
                  <a:pt x="3097" y="894"/>
                </a:lnTo>
                <a:lnTo>
                  <a:pt x="3081" y="847"/>
                </a:lnTo>
                <a:lnTo>
                  <a:pt x="3071" y="831"/>
                </a:lnTo>
                <a:lnTo>
                  <a:pt x="3060" y="821"/>
                </a:lnTo>
                <a:lnTo>
                  <a:pt x="3050" y="816"/>
                </a:lnTo>
                <a:lnTo>
                  <a:pt x="3060" y="831"/>
                </a:lnTo>
                <a:lnTo>
                  <a:pt x="3076" y="868"/>
                </a:lnTo>
                <a:lnTo>
                  <a:pt x="3086" y="915"/>
                </a:lnTo>
                <a:lnTo>
                  <a:pt x="3091" y="925"/>
                </a:lnTo>
                <a:lnTo>
                  <a:pt x="3086" y="920"/>
                </a:lnTo>
                <a:lnTo>
                  <a:pt x="3071" y="873"/>
                </a:lnTo>
                <a:lnTo>
                  <a:pt x="3081" y="920"/>
                </a:lnTo>
                <a:lnTo>
                  <a:pt x="3081" y="935"/>
                </a:lnTo>
                <a:lnTo>
                  <a:pt x="3076" y="940"/>
                </a:lnTo>
                <a:lnTo>
                  <a:pt x="3071" y="935"/>
                </a:lnTo>
                <a:lnTo>
                  <a:pt x="3065" y="925"/>
                </a:lnTo>
                <a:lnTo>
                  <a:pt x="3060" y="925"/>
                </a:lnTo>
                <a:lnTo>
                  <a:pt x="3065" y="946"/>
                </a:lnTo>
                <a:lnTo>
                  <a:pt x="3071" y="951"/>
                </a:lnTo>
                <a:lnTo>
                  <a:pt x="3076" y="946"/>
                </a:lnTo>
                <a:lnTo>
                  <a:pt x="3081" y="946"/>
                </a:lnTo>
                <a:lnTo>
                  <a:pt x="3081" y="951"/>
                </a:lnTo>
                <a:lnTo>
                  <a:pt x="3076" y="956"/>
                </a:lnTo>
                <a:lnTo>
                  <a:pt x="3076" y="961"/>
                </a:lnTo>
                <a:lnTo>
                  <a:pt x="3081" y="982"/>
                </a:lnTo>
                <a:lnTo>
                  <a:pt x="3076" y="998"/>
                </a:lnTo>
                <a:lnTo>
                  <a:pt x="3065" y="1034"/>
                </a:lnTo>
                <a:lnTo>
                  <a:pt x="3060" y="1029"/>
                </a:lnTo>
                <a:lnTo>
                  <a:pt x="3050" y="1034"/>
                </a:lnTo>
                <a:lnTo>
                  <a:pt x="3045" y="1039"/>
                </a:lnTo>
                <a:lnTo>
                  <a:pt x="3045" y="1044"/>
                </a:lnTo>
                <a:lnTo>
                  <a:pt x="3050" y="1050"/>
                </a:lnTo>
                <a:lnTo>
                  <a:pt x="3039" y="1065"/>
                </a:lnTo>
                <a:lnTo>
                  <a:pt x="3034" y="1086"/>
                </a:lnTo>
                <a:lnTo>
                  <a:pt x="3034" y="1102"/>
                </a:lnTo>
                <a:lnTo>
                  <a:pt x="3045" y="1122"/>
                </a:lnTo>
                <a:lnTo>
                  <a:pt x="3060" y="1128"/>
                </a:lnTo>
                <a:lnTo>
                  <a:pt x="3086" y="1133"/>
                </a:lnTo>
                <a:lnTo>
                  <a:pt x="3149" y="1128"/>
                </a:lnTo>
                <a:lnTo>
                  <a:pt x="3237" y="1107"/>
                </a:lnTo>
                <a:lnTo>
                  <a:pt x="3175" y="1117"/>
                </a:lnTo>
                <a:lnTo>
                  <a:pt x="3143" y="1122"/>
                </a:lnTo>
                <a:lnTo>
                  <a:pt x="3123" y="1117"/>
                </a:lnTo>
                <a:lnTo>
                  <a:pt x="3102" y="1112"/>
                </a:lnTo>
                <a:lnTo>
                  <a:pt x="3117" y="1112"/>
                </a:lnTo>
                <a:lnTo>
                  <a:pt x="3185" y="1107"/>
                </a:lnTo>
                <a:lnTo>
                  <a:pt x="3190" y="1107"/>
                </a:lnTo>
                <a:lnTo>
                  <a:pt x="3195" y="1107"/>
                </a:lnTo>
                <a:lnTo>
                  <a:pt x="3258" y="1096"/>
                </a:lnTo>
                <a:lnTo>
                  <a:pt x="3336" y="1070"/>
                </a:lnTo>
                <a:lnTo>
                  <a:pt x="3356" y="1086"/>
                </a:lnTo>
                <a:lnTo>
                  <a:pt x="3367" y="1096"/>
                </a:lnTo>
                <a:lnTo>
                  <a:pt x="3382" y="1122"/>
                </a:lnTo>
                <a:lnTo>
                  <a:pt x="3388" y="1117"/>
                </a:lnTo>
                <a:lnTo>
                  <a:pt x="3398" y="1122"/>
                </a:lnTo>
                <a:lnTo>
                  <a:pt x="3398" y="1133"/>
                </a:lnTo>
                <a:lnTo>
                  <a:pt x="3403" y="1133"/>
                </a:lnTo>
                <a:lnTo>
                  <a:pt x="3403" y="1122"/>
                </a:lnTo>
                <a:lnTo>
                  <a:pt x="3424" y="1128"/>
                </a:lnTo>
                <a:lnTo>
                  <a:pt x="3429" y="1128"/>
                </a:lnTo>
                <a:lnTo>
                  <a:pt x="3429" y="1122"/>
                </a:lnTo>
                <a:lnTo>
                  <a:pt x="3429" y="1107"/>
                </a:lnTo>
                <a:lnTo>
                  <a:pt x="3414" y="1091"/>
                </a:lnTo>
                <a:lnTo>
                  <a:pt x="3403" y="1081"/>
                </a:lnTo>
                <a:lnTo>
                  <a:pt x="3382" y="1076"/>
                </a:lnTo>
                <a:lnTo>
                  <a:pt x="3367" y="1060"/>
                </a:lnTo>
                <a:lnTo>
                  <a:pt x="3382" y="1055"/>
                </a:lnTo>
                <a:lnTo>
                  <a:pt x="3403" y="1044"/>
                </a:lnTo>
                <a:lnTo>
                  <a:pt x="3388" y="1050"/>
                </a:lnTo>
                <a:lnTo>
                  <a:pt x="3403" y="1029"/>
                </a:lnTo>
                <a:lnTo>
                  <a:pt x="3408" y="1029"/>
                </a:lnTo>
                <a:lnTo>
                  <a:pt x="3414" y="1029"/>
                </a:lnTo>
                <a:lnTo>
                  <a:pt x="3408" y="1029"/>
                </a:lnTo>
                <a:lnTo>
                  <a:pt x="3450" y="1008"/>
                </a:lnTo>
                <a:lnTo>
                  <a:pt x="3408" y="1018"/>
                </a:lnTo>
                <a:lnTo>
                  <a:pt x="3408" y="1013"/>
                </a:lnTo>
                <a:lnTo>
                  <a:pt x="3414" y="987"/>
                </a:lnTo>
                <a:lnTo>
                  <a:pt x="3429" y="961"/>
                </a:lnTo>
                <a:lnTo>
                  <a:pt x="3434" y="951"/>
                </a:lnTo>
                <a:lnTo>
                  <a:pt x="3429" y="946"/>
                </a:lnTo>
                <a:lnTo>
                  <a:pt x="3434" y="946"/>
                </a:lnTo>
                <a:lnTo>
                  <a:pt x="3460" y="992"/>
                </a:lnTo>
                <a:lnTo>
                  <a:pt x="3471" y="1008"/>
                </a:lnTo>
                <a:lnTo>
                  <a:pt x="3471" y="1013"/>
                </a:lnTo>
                <a:lnTo>
                  <a:pt x="3471" y="1018"/>
                </a:lnTo>
                <a:lnTo>
                  <a:pt x="3476" y="1018"/>
                </a:lnTo>
                <a:lnTo>
                  <a:pt x="3476" y="1024"/>
                </a:lnTo>
                <a:lnTo>
                  <a:pt x="3481" y="1034"/>
                </a:lnTo>
                <a:lnTo>
                  <a:pt x="3481" y="1029"/>
                </a:lnTo>
                <a:lnTo>
                  <a:pt x="3481" y="1034"/>
                </a:lnTo>
                <a:lnTo>
                  <a:pt x="3481" y="1029"/>
                </a:lnTo>
                <a:lnTo>
                  <a:pt x="3465" y="977"/>
                </a:lnTo>
                <a:lnTo>
                  <a:pt x="3460" y="982"/>
                </a:lnTo>
                <a:lnTo>
                  <a:pt x="3434" y="940"/>
                </a:lnTo>
                <a:lnTo>
                  <a:pt x="3434" y="915"/>
                </a:lnTo>
                <a:lnTo>
                  <a:pt x="3450" y="935"/>
                </a:lnTo>
                <a:lnTo>
                  <a:pt x="3460" y="925"/>
                </a:lnTo>
                <a:lnTo>
                  <a:pt x="3471" y="935"/>
                </a:lnTo>
                <a:lnTo>
                  <a:pt x="3476" y="940"/>
                </a:lnTo>
                <a:lnTo>
                  <a:pt x="3476" y="920"/>
                </a:lnTo>
                <a:lnTo>
                  <a:pt x="3471" y="852"/>
                </a:lnTo>
                <a:lnTo>
                  <a:pt x="3465" y="831"/>
                </a:lnTo>
                <a:lnTo>
                  <a:pt x="3450" y="790"/>
                </a:lnTo>
                <a:lnTo>
                  <a:pt x="3439" y="774"/>
                </a:lnTo>
                <a:lnTo>
                  <a:pt x="3424" y="769"/>
                </a:lnTo>
                <a:lnTo>
                  <a:pt x="3403" y="764"/>
                </a:lnTo>
                <a:lnTo>
                  <a:pt x="3398" y="759"/>
                </a:lnTo>
                <a:lnTo>
                  <a:pt x="3398" y="753"/>
                </a:lnTo>
                <a:lnTo>
                  <a:pt x="3408" y="753"/>
                </a:lnTo>
                <a:lnTo>
                  <a:pt x="3429" y="753"/>
                </a:lnTo>
                <a:lnTo>
                  <a:pt x="3450" y="774"/>
                </a:lnTo>
                <a:lnTo>
                  <a:pt x="3471" y="795"/>
                </a:lnTo>
                <a:lnTo>
                  <a:pt x="3476" y="821"/>
                </a:lnTo>
                <a:lnTo>
                  <a:pt x="3486" y="837"/>
                </a:lnTo>
                <a:lnTo>
                  <a:pt x="3476" y="805"/>
                </a:lnTo>
                <a:lnTo>
                  <a:pt x="3476" y="790"/>
                </a:lnTo>
                <a:lnTo>
                  <a:pt x="3481" y="800"/>
                </a:lnTo>
                <a:lnTo>
                  <a:pt x="3486" y="805"/>
                </a:lnTo>
                <a:lnTo>
                  <a:pt x="3491" y="811"/>
                </a:lnTo>
                <a:lnTo>
                  <a:pt x="3507" y="800"/>
                </a:lnTo>
                <a:lnTo>
                  <a:pt x="3512" y="805"/>
                </a:lnTo>
                <a:lnTo>
                  <a:pt x="3507" y="847"/>
                </a:lnTo>
                <a:lnTo>
                  <a:pt x="3507" y="899"/>
                </a:lnTo>
                <a:lnTo>
                  <a:pt x="3512" y="925"/>
                </a:lnTo>
                <a:lnTo>
                  <a:pt x="3523" y="935"/>
                </a:lnTo>
                <a:lnTo>
                  <a:pt x="3533" y="935"/>
                </a:lnTo>
                <a:lnTo>
                  <a:pt x="3538" y="925"/>
                </a:lnTo>
                <a:lnTo>
                  <a:pt x="3538" y="915"/>
                </a:lnTo>
                <a:lnTo>
                  <a:pt x="3528" y="909"/>
                </a:lnTo>
                <a:lnTo>
                  <a:pt x="3517" y="909"/>
                </a:lnTo>
                <a:lnTo>
                  <a:pt x="3517" y="904"/>
                </a:lnTo>
                <a:lnTo>
                  <a:pt x="3517" y="894"/>
                </a:lnTo>
                <a:lnTo>
                  <a:pt x="3533" y="868"/>
                </a:lnTo>
                <a:lnTo>
                  <a:pt x="3543" y="857"/>
                </a:lnTo>
                <a:lnTo>
                  <a:pt x="3549" y="857"/>
                </a:lnTo>
                <a:lnTo>
                  <a:pt x="3554" y="868"/>
                </a:lnTo>
                <a:lnTo>
                  <a:pt x="3554" y="894"/>
                </a:lnTo>
                <a:lnTo>
                  <a:pt x="3554" y="951"/>
                </a:lnTo>
                <a:lnTo>
                  <a:pt x="3564" y="982"/>
                </a:lnTo>
                <a:lnTo>
                  <a:pt x="3575" y="1003"/>
                </a:lnTo>
                <a:lnTo>
                  <a:pt x="3585" y="1013"/>
                </a:lnTo>
                <a:lnTo>
                  <a:pt x="3569" y="987"/>
                </a:lnTo>
                <a:lnTo>
                  <a:pt x="3569" y="977"/>
                </a:lnTo>
                <a:lnTo>
                  <a:pt x="3590" y="992"/>
                </a:lnTo>
                <a:lnTo>
                  <a:pt x="3606" y="1018"/>
                </a:lnTo>
                <a:lnTo>
                  <a:pt x="3616" y="1044"/>
                </a:lnTo>
                <a:lnTo>
                  <a:pt x="3627" y="1096"/>
                </a:lnTo>
                <a:lnTo>
                  <a:pt x="3627" y="1128"/>
                </a:lnTo>
                <a:lnTo>
                  <a:pt x="3621" y="1128"/>
                </a:lnTo>
                <a:lnTo>
                  <a:pt x="3621" y="1112"/>
                </a:lnTo>
                <a:lnTo>
                  <a:pt x="3611" y="1076"/>
                </a:lnTo>
                <a:lnTo>
                  <a:pt x="3606" y="1055"/>
                </a:lnTo>
                <a:lnTo>
                  <a:pt x="3590" y="1039"/>
                </a:lnTo>
                <a:lnTo>
                  <a:pt x="3575" y="1018"/>
                </a:lnTo>
                <a:lnTo>
                  <a:pt x="3554" y="961"/>
                </a:lnTo>
                <a:lnTo>
                  <a:pt x="3549" y="951"/>
                </a:lnTo>
                <a:lnTo>
                  <a:pt x="3543" y="966"/>
                </a:lnTo>
                <a:lnTo>
                  <a:pt x="3543" y="998"/>
                </a:lnTo>
                <a:lnTo>
                  <a:pt x="3538" y="1024"/>
                </a:lnTo>
                <a:lnTo>
                  <a:pt x="3528" y="1034"/>
                </a:lnTo>
                <a:lnTo>
                  <a:pt x="3528" y="1029"/>
                </a:lnTo>
                <a:lnTo>
                  <a:pt x="3523" y="1013"/>
                </a:lnTo>
                <a:lnTo>
                  <a:pt x="3512" y="1003"/>
                </a:lnTo>
                <a:lnTo>
                  <a:pt x="3502" y="998"/>
                </a:lnTo>
                <a:lnTo>
                  <a:pt x="3491" y="1003"/>
                </a:lnTo>
                <a:lnTo>
                  <a:pt x="3491" y="1008"/>
                </a:lnTo>
                <a:lnTo>
                  <a:pt x="3497" y="1008"/>
                </a:lnTo>
                <a:lnTo>
                  <a:pt x="3491" y="1024"/>
                </a:lnTo>
                <a:lnTo>
                  <a:pt x="3497" y="1029"/>
                </a:lnTo>
                <a:lnTo>
                  <a:pt x="3502" y="1018"/>
                </a:lnTo>
                <a:lnTo>
                  <a:pt x="3502" y="1024"/>
                </a:lnTo>
                <a:lnTo>
                  <a:pt x="3502" y="1034"/>
                </a:lnTo>
                <a:lnTo>
                  <a:pt x="3507" y="1034"/>
                </a:lnTo>
                <a:lnTo>
                  <a:pt x="3517" y="1065"/>
                </a:lnTo>
                <a:lnTo>
                  <a:pt x="3507" y="1096"/>
                </a:lnTo>
                <a:lnTo>
                  <a:pt x="3486" y="1039"/>
                </a:lnTo>
                <a:lnTo>
                  <a:pt x="3491" y="1060"/>
                </a:lnTo>
                <a:lnTo>
                  <a:pt x="3486" y="1055"/>
                </a:lnTo>
                <a:lnTo>
                  <a:pt x="3507" y="1107"/>
                </a:lnTo>
                <a:lnTo>
                  <a:pt x="3497" y="1143"/>
                </a:lnTo>
                <a:lnTo>
                  <a:pt x="3491" y="1179"/>
                </a:lnTo>
                <a:lnTo>
                  <a:pt x="3486" y="1185"/>
                </a:lnTo>
                <a:lnTo>
                  <a:pt x="3486" y="1169"/>
                </a:lnTo>
                <a:lnTo>
                  <a:pt x="3481" y="1164"/>
                </a:lnTo>
                <a:lnTo>
                  <a:pt x="3465" y="1242"/>
                </a:lnTo>
                <a:lnTo>
                  <a:pt x="3476" y="1211"/>
                </a:lnTo>
                <a:lnTo>
                  <a:pt x="3481" y="1200"/>
                </a:lnTo>
                <a:lnTo>
                  <a:pt x="3486" y="1205"/>
                </a:lnTo>
                <a:lnTo>
                  <a:pt x="3491" y="1195"/>
                </a:lnTo>
                <a:lnTo>
                  <a:pt x="3491" y="1257"/>
                </a:lnTo>
                <a:lnTo>
                  <a:pt x="3491" y="1273"/>
                </a:lnTo>
                <a:lnTo>
                  <a:pt x="3491" y="1268"/>
                </a:lnTo>
                <a:lnTo>
                  <a:pt x="3497" y="1200"/>
                </a:lnTo>
                <a:lnTo>
                  <a:pt x="3502" y="1164"/>
                </a:lnTo>
                <a:lnTo>
                  <a:pt x="3507" y="1159"/>
                </a:lnTo>
                <a:lnTo>
                  <a:pt x="3512" y="1164"/>
                </a:lnTo>
                <a:lnTo>
                  <a:pt x="3523" y="1174"/>
                </a:lnTo>
                <a:lnTo>
                  <a:pt x="3523" y="1179"/>
                </a:lnTo>
                <a:lnTo>
                  <a:pt x="3523" y="1185"/>
                </a:lnTo>
                <a:lnTo>
                  <a:pt x="3533" y="1257"/>
                </a:lnTo>
                <a:lnTo>
                  <a:pt x="3538" y="1335"/>
                </a:lnTo>
                <a:lnTo>
                  <a:pt x="3533" y="1377"/>
                </a:lnTo>
                <a:lnTo>
                  <a:pt x="3528" y="1434"/>
                </a:lnTo>
                <a:lnTo>
                  <a:pt x="3523" y="1398"/>
                </a:lnTo>
                <a:lnTo>
                  <a:pt x="3523" y="1429"/>
                </a:lnTo>
                <a:lnTo>
                  <a:pt x="3523" y="1439"/>
                </a:lnTo>
                <a:lnTo>
                  <a:pt x="3517" y="1429"/>
                </a:lnTo>
                <a:lnTo>
                  <a:pt x="3507" y="1315"/>
                </a:lnTo>
                <a:lnTo>
                  <a:pt x="3497" y="1237"/>
                </a:lnTo>
                <a:lnTo>
                  <a:pt x="3497" y="1330"/>
                </a:lnTo>
                <a:lnTo>
                  <a:pt x="3512" y="1460"/>
                </a:lnTo>
                <a:lnTo>
                  <a:pt x="3533" y="1616"/>
                </a:lnTo>
                <a:lnTo>
                  <a:pt x="3528" y="1673"/>
                </a:lnTo>
                <a:lnTo>
                  <a:pt x="3528" y="1657"/>
                </a:lnTo>
                <a:lnTo>
                  <a:pt x="3517" y="1626"/>
                </a:lnTo>
                <a:lnTo>
                  <a:pt x="3517" y="1611"/>
                </a:lnTo>
                <a:lnTo>
                  <a:pt x="3523" y="1647"/>
                </a:lnTo>
                <a:lnTo>
                  <a:pt x="3523" y="1663"/>
                </a:lnTo>
                <a:lnTo>
                  <a:pt x="3517" y="1657"/>
                </a:lnTo>
                <a:lnTo>
                  <a:pt x="3512" y="1621"/>
                </a:lnTo>
                <a:lnTo>
                  <a:pt x="3502" y="1564"/>
                </a:lnTo>
                <a:lnTo>
                  <a:pt x="3497" y="1528"/>
                </a:lnTo>
                <a:lnTo>
                  <a:pt x="3497" y="1522"/>
                </a:lnTo>
                <a:lnTo>
                  <a:pt x="3491" y="1528"/>
                </a:lnTo>
                <a:lnTo>
                  <a:pt x="3497" y="1538"/>
                </a:lnTo>
                <a:lnTo>
                  <a:pt x="3486" y="1502"/>
                </a:lnTo>
                <a:lnTo>
                  <a:pt x="3486" y="1491"/>
                </a:lnTo>
                <a:lnTo>
                  <a:pt x="3486" y="1512"/>
                </a:lnTo>
                <a:lnTo>
                  <a:pt x="3497" y="1564"/>
                </a:lnTo>
                <a:lnTo>
                  <a:pt x="3512" y="1621"/>
                </a:lnTo>
                <a:lnTo>
                  <a:pt x="3517" y="1673"/>
                </a:lnTo>
                <a:lnTo>
                  <a:pt x="3512" y="1668"/>
                </a:lnTo>
                <a:lnTo>
                  <a:pt x="3512" y="1652"/>
                </a:lnTo>
                <a:lnTo>
                  <a:pt x="3512" y="1668"/>
                </a:lnTo>
                <a:lnTo>
                  <a:pt x="3507" y="1663"/>
                </a:lnTo>
                <a:lnTo>
                  <a:pt x="3507" y="1652"/>
                </a:lnTo>
                <a:lnTo>
                  <a:pt x="3502" y="1611"/>
                </a:lnTo>
                <a:lnTo>
                  <a:pt x="3491" y="1564"/>
                </a:lnTo>
                <a:lnTo>
                  <a:pt x="3497" y="1585"/>
                </a:lnTo>
                <a:lnTo>
                  <a:pt x="3497" y="1595"/>
                </a:lnTo>
                <a:lnTo>
                  <a:pt x="3491" y="1585"/>
                </a:lnTo>
                <a:lnTo>
                  <a:pt x="3497" y="1621"/>
                </a:lnTo>
                <a:lnTo>
                  <a:pt x="3497" y="1626"/>
                </a:lnTo>
                <a:lnTo>
                  <a:pt x="3502" y="1663"/>
                </a:lnTo>
                <a:lnTo>
                  <a:pt x="3491" y="1657"/>
                </a:lnTo>
                <a:lnTo>
                  <a:pt x="3481" y="1626"/>
                </a:lnTo>
                <a:lnTo>
                  <a:pt x="3465" y="1538"/>
                </a:lnTo>
                <a:lnTo>
                  <a:pt x="3481" y="1631"/>
                </a:lnTo>
                <a:lnTo>
                  <a:pt x="3460" y="1538"/>
                </a:lnTo>
                <a:lnTo>
                  <a:pt x="3465" y="1579"/>
                </a:lnTo>
                <a:lnTo>
                  <a:pt x="3471" y="1595"/>
                </a:lnTo>
                <a:lnTo>
                  <a:pt x="3465" y="1585"/>
                </a:lnTo>
                <a:lnTo>
                  <a:pt x="3471" y="1616"/>
                </a:lnTo>
                <a:lnTo>
                  <a:pt x="3476" y="1657"/>
                </a:lnTo>
                <a:lnTo>
                  <a:pt x="3471" y="1663"/>
                </a:lnTo>
                <a:lnTo>
                  <a:pt x="3465" y="1663"/>
                </a:lnTo>
                <a:lnTo>
                  <a:pt x="3471" y="1673"/>
                </a:lnTo>
                <a:lnTo>
                  <a:pt x="3481" y="1683"/>
                </a:lnTo>
                <a:lnTo>
                  <a:pt x="3486" y="1709"/>
                </a:lnTo>
                <a:lnTo>
                  <a:pt x="3476" y="1720"/>
                </a:lnTo>
                <a:lnTo>
                  <a:pt x="3465" y="1715"/>
                </a:lnTo>
                <a:lnTo>
                  <a:pt x="3424" y="1694"/>
                </a:lnTo>
                <a:lnTo>
                  <a:pt x="3408" y="1689"/>
                </a:lnTo>
                <a:lnTo>
                  <a:pt x="3393" y="1694"/>
                </a:lnTo>
                <a:lnTo>
                  <a:pt x="3372" y="1621"/>
                </a:lnTo>
                <a:lnTo>
                  <a:pt x="3398" y="1605"/>
                </a:lnTo>
                <a:lnTo>
                  <a:pt x="3408" y="1600"/>
                </a:lnTo>
                <a:lnTo>
                  <a:pt x="3398" y="1569"/>
                </a:lnTo>
                <a:lnTo>
                  <a:pt x="3377" y="1590"/>
                </a:lnTo>
                <a:lnTo>
                  <a:pt x="3367" y="1611"/>
                </a:lnTo>
                <a:lnTo>
                  <a:pt x="3294" y="1408"/>
                </a:lnTo>
                <a:lnTo>
                  <a:pt x="3325" y="1486"/>
                </a:lnTo>
                <a:lnTo>
                  <a:pt x="3372" y="1637"/>
                </a:lnTo>
                <a:lnTo>
                  <a:pt x="3377" y="1647"/>
                </a:lnTo>
                <a:lnTo>
                  <a:pt x="3372" y="1652"/>
                </a:lnTo>
                <a:lnTo>
                  <a:pt x="3346" y="1579"/>
                </a:lnTo>
                <a:lnTo>
                  <a:pt x="3362" y="1637"/>
                </a:lnTo>
                <a:lnTo>
                  <a:pt x="3362" y="1652"/>
                </a:lnTo>
                <a:lnTo>
                  <a:pt x="3356" y="1668"/>
                </a:lnTo>
                <a:lnTo>
                  <a:pt x="3351" y="1657"/>
                </a:lnTo>
                <a:lnTo>
                  <a:pt x="3346" y="1657"/>
                </a:lnTo>
                <a:lnTo>
                  <a:pt x="3341" y="1657"/>
                </a:lnTo>
                <a:lnTo>
                  <a:pt x="3330" y="1647"/>
                </a:lnTo>
                <a:lnTo>
                  <a:pt x="3325" y="1642"/>
                </a:lnTo>
                <a:lnTo>
                  <a:pt x="3336" y="1642"/>
                </a:lnTo>
                <a:lnTo>
                  <a:pt x="3341" y="1642"/>
                </a:lnTo>
                <a:lnTo>
                  <a:pt x="3346" y="1637"/>
                </a:lnTo>
                <a:lnTo>
                  <a:pt x="3330" y="1611"/>
                </a:lnTo>
                <a:lnTo>
                  <a:pt x="3320" y="1595"/>
                </a:lnTo>
                <a:lnTo>
                  <a:pt x="3310" y="1590"/>
                </a:lnTo>
                <a:lnTo>
                  <a:pt x="3299" y="1595"/>
                </a:lnTo>
                <a:lnTo>
                  <a:pt x="3315" y="1600"/>
                </a:lnTo>
                <a:lnTo>
                  <a:pt x="3336" y="1626"/>
                </a:lnTo>
                <a:lnTo>
                  <a:pt x="3336" y="1631"/>
                </a:lnTo>
                <a:lnTo>
                  <a:pt x="3325" y="1631"/>
                </a:lnTo>
                <a:lnTo>
                  <a:pt x="3315" y="1626"/>
                </a:lnTo>
                <a:lnTo>
                  <a:pt x="3304" y="1631"/>
                </a:lnTo>
                <a:lnTo>
                  <a:pt x="3299" y="1631"/>
                </a:lnTo>
                <a:lnTo>
                  <a:pt x="3299" y="1637"/>
                </a:lnTo>
                <a:lnTo>
                  <a:pt x="3310" y="1647"/>
                </a:lnTo>
                <a:lnTo>
                  <a:pt x="3330" y="1657"/>
                </a:lnTo>
                <a:lnTo>
                  <a:pt x="3351" y="1678"/>
                </a:lnTo>
                <a:lnTo>
                  <a:pt x="3351" y="1683"/>
                </a:lnTo>
                <a:lnTo>
                  <a:pt x="3351" y="1689"/>
                </a:lnTo>
                <a:lnTo>
                  <a:pt x="3346" y="1704"/>
                </a:lnTo>
                <a:lnTo>
                  <a:pt x="3341" y="1704"/>
                </a:lnTo>
                <a:lnTo>
                  <a:pt x="3330" y="1704"/>
                </a:lnTo>
                <a:lnTo>
                  <a:pt x="3330" y="1709"/>
                </a:lnTo>
                <a:lnTo>
                  <a:pt x="3341" y="1715"/>
                </a:lnTo>
                <a:lnTo>
                  <a:pt x="3320" y="1735"/>
                </a:lnTo>
                <a:lnTo>
                  <a:pt x="3320" y="1746"/>
                </a:lnTo>
                <a:lnTo>
                  <a:pt x="3320" y="1756"/>
                </a:lnTo>
                <a:lnTo>
                  <a:pt x="3320" y="1772"/>
                </a:lnTo>
                <a:lnTo>
                  <a:pt x="3315" y="1782"/>
                </a:lnTo>
                <a:lnTo>
                  <a:pt x="3299" y="1777"/>
                </a:lnTo>
                <a:lnTo>
                  <a:pt x="3289" y="1772"/>
                </a:lnTo>
                <a:lnTo>
                  <a:pt x="3294" y="1808"/>
                </a:lnTo>
                <a:lnTo>
                  <a:pt x="3263" y="1829"/>
                </a:lnTo>
                <a:lnTo>
                  <a:pt x="3258" y="1829"/>
                </a:lnTo>
                <a:lnTo>
                  <a:pt x="3252" y="1813"/>
                </a:lnTo>
                <a:lnTo>
                  <a:pt x="3242" y="1808"/>
                </a:lnTo>
                <a:lnTo>
                  <a:pt x="3232" y="1808"/>
                </a:lnTo>
                <a:lnTo>
                  <a:pt x="3211" y="1824"/>
                </a:lnTo>
                <a:lnTo>
                  <a:pt x="3195" y="1834"/>
                </a:lnTo>
                <a:lnTo>
                  <a:pt x="3190" y="1844"/>
                </a:lnTo>
                <a:lnTo>
                  <a:pt x="3206" y="1855"/>
                </a:lnTo>
                <a:lnTo>
                  <a:pt x="3221" y="1855"/>
                </a:lnTo>
                <a:lnTo>
                  <a:pt x="3237" y="1855"/>
                </a:lnTo>
                <a:lnTo>
                  <a:pt x="3242" y="1865"/>
                </a:lnTo>
                <a:lnTo>
                  <a:pt x="3247" y="1876"/>
                </a:lnTo>
                <a:lnTo>
                  <a:pt x="3252" y="1876"/>
                </a:lnTo>
                <a:lnTo>
                  <a:pt x="3263" y="1860"/>
                </a:lnTo>
                <a:lnTo>
                  <a:pt x="3263" y="1855"/>
                </a:lnTo>
                <a:lnTo>
                  <a:pt x="3263" y="1860"/>
                </a:lnTo>
                <a:lnTo>
                  <a:pt x="3258" y="1870"/>
                </a:lnTo>
                <a:lnTo>
                  <a:pt x="3252" y="1876"/>
                </a:lnTo>
                <a:lnTo>
                  <a:pt x="3252" y="1881"/>
                </a:lnTo>
                <a:lnTo>
                  <a:pt x="3258" y="1891"/>
                </a:lnTo>
                <a:lnTo>
                  <a:pt x="3278" y="1865"/>
                </a:lnTo>
                <a:lnTo>
                  <a:pt x="3268" y="1902"/>
                </a:lnTo>
                <a:lnTo>
                  <a:pt x="3252" y="1922"/>
                </a:lnTo>
                <a:lnTo>
                  <a:pt x="3242" y="1933"/>
                </a:lnTo>
                <a:lnTo>
                  <a:pt x="3258" y="1922"/>
                </a:lnTo>
                <a:lnTo>
                  <a:pt x="3289" y="1902"/>
                </a:lnTo>
                <a:lnTo>
                  <a:pt x="3284" y="1912"/>
                </a:lnTo>
                <a:lnTo>
                  <a:pt x="3278" y="1922"/>
                </a:lnTo>
                <a:lnTo>
                  <a:pt x="3299" y="1891"/>
                </a:lnTo>
                <a:lnTo>
                  <a:pt x="3304" y="1928"/>
                </a:lnTo>
                <a:lnTo>
                  <a:pt x="3304" y="1943"/>
                </a:lnTo>
                <a:lnTo>
                  <a:pt x="3299" y="1943"/>
                </a:lnTo>
                <a:lnTo>
                  <a:pt x="3294" y="1938"/>
                </a:lnTo>
                <a:lnTo>
                  <a:pt x="3289" y="1933"/>
                </a:lnTo>
                <a:lnTo>
                  <a:pt x="3268" y="1938"/>
                </a:lnTo>
                <a:lnTo>
                  <a:pt x="3258" y="1948"/>
                </a:lnTo>
                <a:lnTo>
                  <a:pt x="3252" y="1954"/>
                </a:lnTo>
                <a:lnTo>
                  <a:pt x="3237" y="1995"/>
                </a:lnTo>
                <a:lnTo>
                  <a:pt x="3232" y="2005"/>
                </a:lnTo>
                <a:lnTo>
                  <a:pt x="3232" y="2011"/>
                </a:lnTo>
                <a:lnTo>
                  <a:pt x="3242" y="2011"/>
                </a:lnTo>
                <a:lnTo>
                  <a:pt x="3273" y="1995"/>
                </a:lnTo>
                <a:lnTo>
                  <a:pt x="3273" y="1990"/>
                </a:lnTo>
                <a:lnTo>
                  <a:pt x="3268" y="1990"/>
                </a:lnTo>
                <a:lnTo>
                  <a:pt x="3252" y="1990"/>
                </a:lnTo>
                <a:lnTo>
                  <a:pt x="3263" y="1974"/>
                </a:lnTo>
                <a:lnTo>
                  <a:pt x="3289" y="1985"/>
                </a:lnTo>
                <a:lnTo>
                  <a:pt x="3294" y="1990"/>
                </a:lnTo>
                <a:lnTo>
                  <a:pt x="3289" y="1990"/>
                </a:lnTo>
                <a:lnTo>
                  <a:pt x="3289" y="1995"/>
                </a:lnTo>
                <a:lnTo>
                  <a:pt x="3289" y="2005"/>
                </a:lnTo>
                <a:lnTo>
                  <a:pt x="3284" y="2011"/>
                </a:lnTo>
                <a:lnTo>
                  <a:pt x="3278" y="2021"/>
                </a:lnTo>
                <a:lnTo>
                  <a:pt x="3263" y="2011"/>
                </a:lnTo>
                <a:lnTo>
                  <a:pt x="3258" y="2011"/>
                </a:lnTo>
                <a:lnTo>
                  <a:pt x="3242" y="2016"/>
                </a:lnTo>
                <a:lnTo>
                  <a:pt x="3237" y="2021"/>
                </a:lnTo>
                <a:lnTo>
                  <a:pt x="3247" y="2026"/>
                </a:lnTo>
                <a:lnTo>
                  <a:pt x="3258" y="2031"/>
                </a:lnTo>
                <a:lnTo>
                  <a:pt x="3263" y="2031"/>
                </a:lnTo>
                <a:lnTo>
                  <a:pt x="3263" y="2037"/>
                </a:lnTo>
                <a:lnTo>
                  <a:pt x="3252" y="2052"/>
                </a:lnTo>
                <a:lnTo>
                  <a:pt x="3232" y="2068"/>
                </a:lnTo>
                <a:lnTo>
                  <a:pt x="3221" y="2073"/>
                </a:lnTo>
                <a:lnTo>
                  <a:pt x="3216" y="2073"/>
                </a:lnTo>
                <a:lnTo>
                  <a:pt x="3211" y="2073"/>
                </a:lnTo>
                <a:lnTo>
                  <a:pt x="3211" y="2068"/>
                </a:lnTo>
                <a:lnTo>
                  <a:pt x="3226" y="2057"/>
                </a:lnTo>
                <a:lnTo>
                  <a:pt x="3211" y="2052"/>
                </a:lnTo>
                <a:lnTo>
                  <a:pt x="3180" y="2042"/>
                </a:lnTo>
                <a:lnTo>
                  <a:pt x="3175" y="2042"/>
                </a:lnTo>
                <a:lnTo>
                  <a:pt x="3175" y="2052"/>
                </a:lnTo>
                <a:lnTo>
                  <a:pt x="3169" y="2057"/>
                </a:lnTo>
                <a:lnTo>
                  <a:pt x="3164" y="2057"/>
                </a:lnTo>
                <a:lnTo>
                  <a:pt x="3169" y="2052"/>
                </a:lnTo>
                <a:lnTo>
                  <a:pt x="3164" y="2047"/>
                </a:lnTo>
                <a:lnTo>
                  <a:pt x="3154" y="2052"/>
                </a:lnTo>
                <a:lnTo>
                  <a:pt x="3149" y="2057"/>
                </a:lnTo>
                <a:lnTo>
                  <a:pt x="3149" y="2068"/>
                </a:lnTo>
                <a:lnTo>
                  <a:pt x="3143" y="2068"/>
                </a:lnTo>
                <a:lnTo>
                  <a:pt x="3133" y="2068"/>
                </a:lnTo>
                <a:lnTo>
                  <a:pt x="3128" y="2073"/>
                </a:lnTo>
                <a:lnTo>
                  <a:pt x="3128" y="2078"/>
                </a:lnTo>
                <a:lnTo>
                  <a:pt x="3128" y="2083"/>
                </a:lnTo>
                <a:lnTo>
                  <a:pt x="3133" y="2089"/>
                </a:lnTo>
                <a:lnTo>
                  <a:pt x="3143" y="2089"/>
                </a:lnTo>
                <a:lnTo>
                  <a:pt x="3149" y="2094"/>
                </a:lnTo>
                <a:lnTo>
                  <a:pt x="3149" y="2099"/>
                </a:lnTo>
                <a:lnTo>
                  <a:pt x="3154" y="2109"/>
                </a:lnTo>
                <a:lnTo>
                  <a:pt x="3149" y="2115"/>
                </a:lnTo>
                <a:lnTo>
                  <a:pt x="3143" y="2120"/>
                </a:lnTo>
                <a:lnTo>
                  <a:pt x="3128" y="2120"/>
                </a:lnTo>
                <a:lnTo>
                  <a:pt x="3112" y="2115"/>
                </a:lnTo>
                <a:lnTo>
                  <a:pt x="3117" y="2120"/>
                </a:lnTo>
                <a:lnTo>
                  <a:pt x="3123" y="2130"/>
                </a:lnTo>
                <a:lnTo>
                  <a:pt x="3123" y="2135"/>
                </a:lnTo>
                <a:lnTo>
                  <a:pt x="3112" y="2135"/>
                </a:lnTo>
                <a:lnTo>
                  <a:pt x="3112" y="2146"/>
                </a:lnTo>
                <a:lnTo>
                  <a:pt x="3112" y="2156"/>
                </a:lnTo>
                <a:lnTo>
                  <a:pt x="3107" y="2156"/>
                </a:lnTo>
                <a:lnTo>
                  <a:pt x="3091" y="2161"/>
                </a:lnTo>
                <a:lnTo>
                  <a:pt x="3081" y="2167"/>
                </a:lnTo>
                <a:lnTo>
                  <a:pt x="3086" y="2167"/>
                </a:lnTo>
                <a:lnTo>
                  <a:pt x="3091" y="2172"/>
                </a:lnTo>
                <a:lnTo>
                  <a:pt x="3091" y="2182"/>
                </a:lnTo>
                <a:lnTo>
                  <a:pt x="3091" y="2187"/>
                </a:lnTo>
                <a:lnTo>
                  <a:pt x="3086" y="2192"/>
                </a:lnTo>
                <a:lnTo>
                  <a:pt x="3097" y="2198"/>
                </a:lnTo>
                <a:lnTo>
                  <a:pt x="3102" y="2203"/>
                </a:lnTo>
                <a:lnTo>
                  <a:pt x="3102" y="2208"/>
                </a:lnTo>
                <a:lnTo>
                  <a:pt x="3102" y="2213"/>
                </a:lnTo>
                <a:lnTo>
                  <a:pt x="3107" y="2213"/>
                </a:lnTo>
                <a:lnTo>
                  <a:pt x="3112" y="2213"/>
                </a:lnTo>
                <a:lnTo>
                  <a:pt x="3117" y="2213"/>
                </a:lnTo>
                <a:lnTo>
                  <a:pt x="3117" y="2218"/>
                </a:lnTo>
                <a:lnTo>
                  <a:pt x="3123" y="2224"/>
                </a:lnTo>
                <a:lnTo>
                  <a:pt x="3128" y="2224"/>
                </a:lnTo>
                <a:lnTo>
                  <a:pt x="3138" y="2229"/>
                </a:lnTo>
                <a:lnTo>
                  <a:pt x="3143" y="2229"/>
                </a:lnTo>
                <a:lnTo>
                  <a:pt x="3149" y="2229"/>
                </a:lnTo>
                <a:lnTo>
                  <a:pt x="3154" y="2234"/>
                </a:lnTo>
                <a:lnTo>
                  <a:pt x="3154" y="2239"/>
                </a:lnTo>
                <a:lnTo>
                  <a:pt x="3159" y="2250"/>
                </a:lnTo>
                <a:lnTo>
                  <a:pt x="3169" y="2260"/>
                </a:lnTo>
                <a:lnTo>
                  <a:pt x="3169" y="2265"/>
                </a:lnTo>
                <a:lnTo>
                  <a:pt x="3164" y="2270"/>
                </a:lnTo>
                <a:lnTo>
                  <a:pt x="3164" y="2286"/>
                </a:lnTo>
                <a:lnTo>
                  <a:pt x="3169" y="2291"/>
                </a:lnTo>
                <a:lnTo>
                  <a:pt x="3169" y="2317"/>
                </a:lnTo>
                <a:lnTo>
                  <a:pt x="3175" y="2333"/>
                </a:lnTo>
                <a:lnTo>
                  <a:pt x="3195" y="2380"/>
                </a:lnTo>
                <a:lnTo>
                  <a:pt x="3190" y="2374"/>
                </a:lnTo>
                <a:lnTo>
                  <a:pt x="3185" y="2364"/>
                </a:lnTo>
                <a:lnTo>
                  <a:pt x="3180" y="2359"/>
                </a:lnTo>
                <a:lnTo>
                  <a:pt x="3180" y="2369"/>
                </a:lnTo>
                <a:lnTo>
                  <a:pt x="3185" y="2374"/>
                </a:lnTo>
                <a:lnTo>
                  <a:pt x="3180" y="2385"/>
                </a:lnTo>
                <a:lnTo>
                  <a:pt x="3185" y="2390"/>
                </a:lnTo>
                <a:lnTo>
                  <a:pt x="3190" y="2390"/>
                </a:lnTo>
                <a:lnTo>
                  <a:pt x="3190" y="2395"/>
                </a:lnTo>
                <a:lnTo>
                  <a:pt x="3185" y="2400"/>
                </a:lnTo>
                <a:lnTo>
                  <a:pt x="3180" y="2400"/>
                </a:lnTo>
                <a:lnTo>
                  <a:pt x="3180" y="2390"/>
                </a:lnTo>
                <a:lnTo>
                  <a:pt x="3175" y="2390"/>
                </a:lnTo>
                <a:lnTo>
                  <a:pt x="3169" y="2390"/>
                </a:lnTo>
                <a:lnTo>
                  <a:pt x="3169" y="2400"/>
                </a:lnTo>
                <a:lnTo>
                  <a:pt x="3164" y="2405"/>
                </a:lnTo>
                <a:lnTo>
                  <a:pt x="3175" y="2411"/>
                </a:lnTo>
                <a:lnTo>
                  <a:pt x="3175" y="2416"/>
                </a:lnTo>
                <a:lnTo>
                  <a:pt x="3159" y="2411"/>
                </a:lnTo>
                <a:lnTo>
                  <a:pt x="3138" y="2411"/>
                </a:lnTo>
                <a:lnTo>
                  <a:pt x="3133" y="2411"/>
                </a:lnTo>
                <a:lnTo>
                  <a:pt x="3128" y="2405"/>
                </a:lnTo>
                <a:lnTo>
                  <a:pt x="3107" y="2380"/>
                </a:lnTo>
                <a:lnTo>
                  <a:pt x="3091" y="2364"/>
                </a:lnTo>
                <a:lnTo>
                  <a:pt x="3086" y="2364"/>
                </a:lnTo>
                <a:lnTo>
                  <a:pt x="3086" y="2369"/>
                </a:lnTo>
                <a:lnTo>
                  <a:pt x="3086" y="2380"/>
                </a:lnTo>
                <a:lnTo>
                  <a:pt x="3097" y="2400"/>
                </a:lnTo>
                <a:lnTo>
                  <a:pt x="3128" y="2431"/>
                </a:lnTo>
                <a:lnTo>
                  <a:pt x="3128" y="2437"/>
                </a:lnTo>
                <a:lnTo>
                  <a:pt x="3128" y="2442"/>
                </a:lnTo>
                <a:lnTo>
                  <a:pt x="3128" y="2437"/>
                </a:lnTo>
                <a:lnTo>
                  <a:pt x="3123" y="2431"/>
                </a:lnTo>
                <a:lnTo>
                  <a:pt x="3117" y="2437"/>
                </a:lnTo>
                <a:lnTo>
                  <a:pt x="3117" y="2442"/>
                </a:lnTo>
                <a:lnTo>
                  <a:pt x="3112" y="2437"/>
                </a:lnTo>
                <a:lnTo>
                  <a:pt x="3107" y="2431"/>
                </a:lnTo>
                <a:lnTo>
                  <a:pt x="3102" y="2431"/>
                </a:lnTo>
                <a:lnTo>
                  <a:pt x="3091" y="2431"/>
                </a:lnTo>
                <a:lnTo>
                  <a:pt x="3086" y="2437"/>
                </a:lnTo>
                <a:lnTo>
                  <a:pt x="3081" y="2442"/>
                </a:lnTo>
                <a:lnTo>
                  <a:pt x="3076" y="2447"/>
                </a:lnTo>
                <a:lnTo>
                  <a:pt x="3045" y="2405"/>
                </a:lnTo>
                <a:lnTo>
                  <a:pt x="3034" y="2380"/>
                </a:lnTo>
                <a:lnTo>
                  <a:pt x="3029" y="2364"/>
                </a:lnTo>
                <a:lnTo>
                  <a:pt x="3019" y="2359"/>
                </a:lnTo>
                <a:lnTo>
                  <a:pt x="3013" y="2359"/>
                </a:lnTo>
                <a:lnTo>
                  <a:pt x="3013" y="2364"/>
                </a:lnTo>
                <a:lnTo>
                  <a:pt x="3019" y="2385"/>
                </a:lnTo>
                <a:lnTo>
                  <a:pt x="3045" y="2437"/>
                </a:lnTo>
                <a:lnTo>
                  <a:pt x="3055" y="2457"/>
                </a:lnTo>
                <a:lnTo>
                  <a:pt x="3050" y="2457"/>
                </a:lnTo>
                <a:lnTo>
                  <a:pt x="3045" y="2452"/>
                </a:lnTo>
                <a:lnTo>
                  <a:pt x="3045" y="2463"/>
                </a:lnTo>
                <a:lnTo>
                  <a:pt x="3039" y="2468"/>
                </a:lnTo>
                <a:lnTo>
                  <a:pt x="3039" y="2473"/>
                </a:lnTo>
                <a:lnTo>
                  <a:pt x="3045" y="2473"/>
                </a:lnTo>
                <a:lnTo>
                  <a:pt x="3039" y="2473"/>
                </a:lnTo>
                <a:lnTo>
                  <a:pt x="3039" y="2478"/>
                </a:lnTo>
                <a:lnTo>
                  <a:pt x="3039" y="2483"/>
                </a:lnTo>
                <a:lnTo>
                  <a:pt x="3039" y="2489"/>
                </a:lnTo>
                <a:lnTo>
                  <a:pt x="3039" y="2483"/>
                </a:lnTo>
                <a:lnTo>
                  <a:pt x="3034" y="2478"/>
                </a:lnTo>
                <a:lnTo>
                  <a:pt x="3029" y="2489"/>
                </a:lnTo>
                <a:lnTo>
                  <a:pt x="3034" y="2489"/>
                </a:lnTo>
                <a:lnTo>
                  <a:pt x="3024" y="2489"/>
                </a:lnTo>
                <a:lnTo>
                  <a:pt x="3013" y="2473"/>
                </a:lnTo>
                <a:lnTo>
                  <a:pt x="3008" y="2473"/>
                </a:lnTo>
                <a:lnTo>
                  <a:pt x="3008" y="2478"/>
                </a:lnTo>
                <a:lnTo>
                  <a:pt x="3003" y="2483"/>
                </a:lnTo>
                <a:lnTo>
                  <a:pt x="2998" y="2489"/>
                </a:lnTo>
                <a:lnTo>
                  <a:pt x="2676" y="2489"/>
                </a:lnTo>
                <a:lnTo>
                  <a:pt x="2655" y="2473"/>
                </a:lnTo>
                <a:lnTo>
                  <a:pt x="2660" y="2489"/>
                </a:lnTo>
                <a:lnTo>
                  <a:pt x="2400" y="2483"/>
                </a:lnTo>
                <a:lnTo>
                  <a:pt x="2115" y="2478"/>
                </a:lnTo>
                <a:lnTo>
                  <a:pt x="2037" y="2478"/>
                </a:lnTo>
                <a:lnTo>
                  <a:pt x="1995" y="2447"/>
                </a:lnTo>
                <a:lnTo>
                  <a:pt x="1980" y="2431"/>
                </a:lnTo>
                <a:lnTo>
                  <a:pt x="1990" y="2442"/>
                </a:lnTo>
                <a:lnTo>
                  <a:pt x="2021" y="2473"/>
                </a:lnTo>
                <a:lnTo>
                  <a:pt x="1855" y="2468"/>
                </a:lnTo>
                <a:lnTo>
                  <a:pt x="1595" y="2463"/>
                </a:lnTo>
                <a:lnTo>
                  <a:pt x="1335" y="2463"/>
                </a:lnTo>
                <a:lnTo>
                  <a:pt x="1081" y="2457"/>
                </a:lnTo>
                <a:lnTo>
                  <a:pt x="816" y="2442"/>
                </a:lnTo>
                <a:lnTo>
                  <a:pt x="707" y="2437"/>
                </a:lnTo>
                <a:lnTo>
                  <a:pt x="577" y="2437"/>
                </a:lnTo>
                <a:lnTo>
                  <a:pt x="322" y="2437"/>
                </a:lnTo>
                <a:lnTo>
                  <a:pt x="333" y="2369"/>
                </a:lnTo>
                <a:lnTo>
                  <a:pt x="333" y="2364"/>
                </a:lnTo>
                <a:lnTo>
                  <a:pt x="333" y="2374"/>
                </a:lnTo>
                <a:lnTo>
                  <a:pt x="327" y="2385"/>
                </a:lnTo>
                <a:lnTo>
                  <a:pt x="327" y="2364"/>
                </a:lnTo>
                <a:lnTo>
                  <a:pt x="327" y="2348"/>
                </a:lnTo>
                <a:lnTo>
                  <a:pt x="327" y="2343"/>
                </a:lnTo>
                <a:lnTo>
                  <a:pt x="327" y="2338"/>
                </a:lnTo>
                <a:lnTo>
                  <a:pt x="327" y="2333"/>
                </a:lnTo>
                <a:lnTo>
                  <a:pt x="322" y="2343"/>
                </a:lnTo>
                <a:lnTo>
                  <a:pt x="327" y="2260"/>
                </a:lnTo>
                <a:lnTo>
                  <a:pt x="333" y="2167"/>
                </a:lnTo>
                <a:lnTo>
                  <a:pt x="327" y="2167"/>
                </a:lnTo>
                <a:lnTo>
                  <a:pt x="327" y="2203"/>
                </a:lnTo>
                <a:lnTo>
                  <a:pt x="317" y="2229"/>
                </a:lnTo>
                <a:lnTo>
                  <a:pt x="322" y="2208"/>
                </a:lnTo>
                <a:lnTo>
                  <a:pt x="322" y="2192"/>
                </a:lnTo>
                <a:lnTo>
                  <a:pt x="322" y="2208"/>
                </a:lnTo>
                <a:lnTo>
                  <a:pt x="317" y="2213"/>
                </a:lnTo>
                <a:lnTo>
                  <a:pt x="317" y="2192"/>
                </a:lnTo>
                <a:lnTo>
                  <a:pt x="322" y="2172"/>
                </a:lnTo>
                <a:lnTo>
                  <a:pt x="322" y="2182"/>
                </a:lnTo>
                <a:lnTo>
                  <a:pt x="327" y="2156"/>
                </a:lnTo>
                <a:lnTo>
                  <a:pt x="333" y="2151"/>
                </a:lnTo>
                <a:lnTo>
                  <a:pt x="333" y="2141"/>
                </a:lnTo>
                <a:lnTo>
                  <a:pt x="338" y="2120"/>
                </a:lnTo>
                <a:lnTo>
                  <a:pt x="333" y="2115"/>
                </a:lnTo>
                <a:lnTo>
                  <a:pt x="327" y="2120"/>
                </a:lnTo>
                <a:lnTo>
                  <a:pt x="327" y="2094"/>
                </a:lnTo>
                <a:lnTo>
                  <a:pt x="327" y="2083"/>
                </a:lnTo>
                <a:lnTo>
                  <a:pt x="327" y="2073"/>
                </a:lnTo>
                <a:lnTo>
                  <a:pt x="327" y="2094"/>
                </a:lnTo>
                <a:lnTo>
                  <a:pt x="333" y="2052"/>
                </a:lnTo>
                <a:lnTo>
                  <a:pt x="333" y="2057"/>
                </a:lnTo>
                <a:lnTo>
                  <a:pt x="333" y="2037"/>
                </a:lnTo>
                <a:lnTo>
                  <a:pt x="338" y="2021"/>
                </a:lnTo>
                <a:lnTo>
                  <a:pt x="333" y="2016"/>
                </a:lnTo>
                <a:lnTo>
                  <a:pt x="333" y="2037"/>
                </a:lnTo>
                <a:lnTo>
                  <a:pt x="327" y="2052"/>
                </a:lnTo>
                <a:lnTo>
                  <a:pt x="327" y="2037"/>
                </a:lnTo>
                <a:lnTo>
                  <a:pt x="327" y="2016"/>
                </a:lnTo>
                <a:lnTo>
                  <a:pt x="322" y="2057"/>
                </a:lnTo>
                <a:lnTo>
                  <a:pt x="317" y="2078"/>
                </a:lnTo>
                <a:lnTo>
                  <a:pt x="317" y="2099"/>
                </a:lnTo>
                <a:lnTo>
                  <a:pt x="322" y="2094"/>
                </a:lnTo>
                <a:lnTo>
                  <a:pt x="317" y="2130"/>
                </a:lnTo>
                <a:lnTo>
                  <a:pt x="317" y="2161"/>
                </a:lnTo>
                <a:lnTo>
                  <a:pt x="307" y="2156"/>
                </a:lnTo>
                <a:lnTo>
                  <a:pt x="307" y="2234"/>
                </a:lnTo>
                <a:lnTo>
                  <a:pt x="307" y="2307"/>
                </a:lnTo>
                <a:lnTo>
                  <a:pt x="302" y="2322"/>
                </a:lnTo>
                <a:lnTo>
                  <a:pt x="302" y="2328"/>
                </a:lnTo>
                <a:lnTo>
                  <a:pt x="302" y="2333"/>
                </a:lnTo>
                <a:lnTo>
                  <a:pt x="296" y="2338"/>
                </a:lnTo>
                <a:lnTo>
                  <a:pt x="296" y="2343"/>
                </a:lnTo>
                <a:lnTo>
                  <a:pt x="302" y="2338"/>
                </a:lnTo>
                <a:lnTo>
                  <a:pt x="296" y="2354"/>
                </a:lnTo>
                <a:lnTo>
                  <a:pt x="296" y="2359"/>
                </a:lnTo>
                <a:lnTo>
                  <a:pt x="302" y="2364"/>
                </a:lnTo>
                <a:lnTo>
                  <a:pt x="302" y="2369"/>
                </a:lnTo>
                <a:lnTo>
                  <a:pt x="307" y="2354"/>
                </a:lnTo>
                <a:lnTo>
                  <a:pt x="307" y="2343"/>
                </a:lnTo>
                <a:lnTo>
                  <a:pt x="317" y="2343"/>
                </a:lnTo>
                <a:lnTo>
                  <a:pt x="307" y="2395"/>
                </a:lnTo>
                <a:lnTo>
                  <a:pt x="302" y="2416"/>
                </a:lnTo>
                <a:lnTo>
                  <a:pt x="296" y="2426"/>
                </a:lnTo>
                <a:lnTo>
                  <a:pt x="296" y="2437"/>
                </a:lnTo>
                <a:lnTo>
                  <a:pt x="291" y="2437"/>
                </a:lnTo>
                <a:lnTo>
                  <a:pt x="239" y="2447"/>
                </a:lnTo>
                <a:lnTo>
                  <a:pt x="208" y="2457"/>
                </a:lnTo>
                <a:lnTo>
                  <a:pt x="187" y="2468"/>
                </a:lnTo>
                <a:lnTo>
                  <a:pt x="187" y="2483"/>
                </a:lnTo>
                <a:lnTo>
                  <a:pt x="192" y="2494"/>
                </a:lnTo>
                <a:lnTo>
                  <a:pt x="203" y="2499"/>
                </a:lnTo>
                <a:lnTo>
                  <a:pt x="218" y="2509"/>
                </a:lnTo>
                <a:lnTo>
                  <a:pt x="255" y="2525"/>
                </a:lnTo>
                <a:lnTo>
                  <a:pt x="291" y="2530"/>
                </a:lnTo>
                <a:lnTo>
                  <a:pt x="286" y="2598"/>
                </a:lnTo>
                <a:lnTo>
                  <a:pt x="291" y="2598"/>
                </a:lnTo>
                <a:lnTo>
                  <a:pt x="286" y="2613"/>
                </a:lnTo>
                <a:lnTo>
                  <a:pt x="286" y="2634"/>
                </a:lnTo>
                <a:lnTo>
                  <a:pt x="291" y="2650"/>
                </a:lnTo>
                <a:lnTo>
                  <a:pt x="286" y="2660"/>
                </a:lnTo>
                <a:lnTo>
                  <a:pt x="296" y="2676"/>
                </a:lnTo>
                <a:lnTo>
                  <a:pt x="286" y="2717"/>
                </a:lnTo>
                <a:lnTo>
                  <a:pt x="291" y="2707"/>
                </a:lnTo>
                <a:lnTo>
                  <a:pt x="286" y="2722"/>
                </a:lnTo>
                <a:lnTo>
                  <a:pt x="286" y="2780"/>
                </a:lnTo>
                <a:lnTo>
                  <a:pt x="276" y="2842"/>
                </a:lnTo>
                <a:lnTo>
                  <a:pt x="281" y="2831"/>
                </a:lnTo>
                <a:lnTo>
                  <a:pt x="286" y="2837"/>
                </a:lnTo>
                <a:lnTo>
                  <a:pt x="276" y="2878"/>
                </a:lnTo>
                <a:lnTo>
                  <a:pt x="276" y="2930"/>
                </a:lnTo>
                <a:lnTo>
                  <a:pt x="281" y="2930"/>
                </a:lnTo>
                <a:lnTo>
                  <a:pt x="276" y="2946"/>
                </a:lnTo>
                <a:lnTo>
                  <a:pt x="281" y="2946"/>
                </a:lnTo>
                <a:lnTo>
                  <a:pt x="276" y="2998"/>
                </a:lnTo>
                <a:lnTo>
                  <a:pt x="270" y="3039"/>
                </a:lnTo>
                <a:lnTo>
                  <a:pt x="276" y="3029"/>
                </a:lnTo>
                <a:lnTo>
                  <a:pt x="281" y="3024"/>
                </a:lnTo>
                <a:lnTo>
                  <a:pt x="276" y="3102"/>
                </a:lnTo>
                <a:lnTo>
                  <a:pt x="276" y="3107"/>
                </a:lnTo>
                <a:lnTo>
                  <a:pt x="327" y="3107"/>
                </a:lnTo>
                <a:lnTo>
                  <a:pt x="333" y="3086"/>
                </a:lnTo>
                <a:lnTo>
                  <a:pt x="327" y="3086"/>
                </a:lnTo>
                <a:lnTo>
                  <a:pt x="327" y="3076"/>
                </a:lnTo>
                <a:lnTo>
                  <a:pt x="327" y="3081"/>
                </a:lnTo>
                <a:lnTo>
                  <a:pt x="322" y="3076"/>
                </a:lnTo>
                <a:lnTo>
                  <a:pt x="317" y="3076"/>
                </a:lnTo>
                <a:lnTo>
                  <a:pt x="317" y="3060"/>
                </a:lnTo>
                <a:lnTo>
                  <a:pt x="322" y="3050"/>
                </a:lnTo>
                <a:lnTo>
                  <a:pt x="322" y="3044"/>
                </a:lnTo>
                <a:lnTo>
                  <a:pt x="322" y="3034"/>
                </a:lnTo>
                <a:lnTo>
                  <a:pt x="322" y="3013"/>
                </a:lnTo>
                <a:lnTo>
                  <a:pt x="322" y="2998"/>
                </a:lnTo>
                <a:lnTo>
                  <a:pt x="327" y="2982"/>
                </a:lnTo>
                <a:lnTo>
                  <a:pt x="327" y="2961"/>
                </a:lnTo>
                <a:lnTo>
                  <a:pt x="327" y="2972"/>
                </a:lnTo>
                <a:lnTo>
                  <a:pt x="322" y="2977"/>
                </a:lnTo>
                <a:lnTo>
                  <a:pt x="322" y="2961"/>
                </a:lnTo>
                <a:lnTo>
                  <a:pt x="327" y="2941"/>
                </a:lnTo>
                <a:lnTo>
                  <a:pt x="468" y="2946"/>
                </a:lnTo>
                <a:lnTo>
                  <a:pt x="582" y="2941"/>
                </a:lnTo>
                <a:lnTo>
                  <a:pt x="722" y="2941"/>
                </a:lnTo>
                <a:lnTo>
                  <a:pt x="915" y="2941"/>
                </a:lnTo>
                <a:lnTo>
                  <a:pt x="977" y="2935"/>
                </a:lnTo>
                <a:lnTo>
                  <a:pt x="1034" y="2930"/>
                </a:lnTo>
                <a:lnTo>
                  <a:pt x="1122" y="2930"/>
                </a:lnTo>
                <a:lnTo>
                  <a:pt x="1226" y="2935"/>
                </a:lnTo>
                <a:lnTo>
                  <a:pt x="1413" y="2935"/>
                </a:lnTo>
                <a:lnTo>
                  <a:pt x="1574" y="2941"/>
                </a:lnTo>
                <a:lnTo>
                  <a:pt x="1735" y="2941"/>
                </a:lnTo>
                <a:lnTo>
                  <a:pt x="2452" y="2935"/>
                </a:lnTo>
                <a:lnTo>
                  <a:pt x="1980" y="2935"/>
                </a:lnTo>
                <a:lnTo>
                  <a:pt x="1829" y="2935"/>
                </a:lnTo>
                <a:lnTo>
                  <a:pt x="1522" y="2935"/>
                </a:lnTo>
                <a:lnTo>
                  <a:pt x="1439" y="2935"/>
                </a:lnTo>
                <a:lnTo>
                  <a:pt x="1091" y="2930"/>
                </a:lnTo>
                <a:lnTo>
                  <a:pt x="1050" y="2930"/>
                </a:lnTo>
                <a:lnTo>
                  <a:pt x="935" y="2930"/>
                </a:lnTo>
                <a:lnTo>
                  <a:pt x="868" y="2935"/>
                </a:lnTo>
                <a:lnTo>
                  <a:pt x="592" y="2935"/>
                </a:lnTo>
                <a:lnTo>
                  <a:pt x="437" y="2935"/>
                </a:lnTo>
                <a:lnTo>
                  <a:pt x="379" y="2930"/>
                </a:lnTo>
                <a:lnTo>
                  <a:pt x="327" y="2935"/>
                </a:lnTo>
                <a:lnTo>
                  <a:pt x="333" y="2909"/>
                </a:lnTo>
                <a:lnTo>
                  <a:pt x="327" y="2925"/>
                </a:lnTo>
                <a:lnTo>
                  <a:pt x="322" y="2930"/>
                </a:lnTo>
                <a:lnTo>
                  <a:pt x="322" y="2915"/>
                </a:lnTo>
                <a:lnTo>
                  <a:pt x="322" y="2899"/>
                </a:lnTo>
                <a:lnTo>
                  <a:pt x="327" y="2904"/>
                </a:lnTo>
                <a:lnTo>
                  <a:pt x="333" y="2899"/>
                </a:lnTo>
                <a:lnTo>
                  <a:pt x="327" y="2889"/>
                </a:lnTo>
                <a:lnTo>
                  <a:pt x="322" y="2889"/>
                </a:lnTo>
                <a:lnTo>
                  <a:pt x="338" y="2831"/>
                </a:lnTo>
                <a:lnTo>
                  <a:pt x="333" y="2831"/>
                </a:lnTo>
                <a:lnTo>
                  <a:pt x="333" y="2837"/>
                </a:lnTo>
                <a:lnTo>
                  <a:pt x="327" y="2842"/>
                </a:lnTo>
                <a:lnTo>
                  <a:pt x="327" y="2857"/>
                </a:lnTo>
                <a:lnTo>
                  <a:pt x="322" y="2857"/>
                </a:lnTo>
                <a:lnTo>
                  <a:pt x="322" y="2842"/>
                </a:lnTo>
                <a:lnTo>
                  <a:pt x="327" y="2811"/>
                </a:lnTo>
                <a:lnTo>
                  <a:pt x="317" y="2842"/>
                </a:lnTo>
                <a:lnTo>
                  <a:pt x="317" y="2795"/>
                </a:lnTo>
                <a:lnTo>
                  <a:pt x="317" y="2754"/>
                </a:lnTo>
                <a:lnTo>
                  <a:pt x="322" y="2670"/>
                </a:lnTo>
                <a:lnTo>
                  <a:pt x="327" y="2691"/>
                </a:lnTo>
                <a:lnTo>
                  <a:pt x="327" y="2696"/>
                </a:lnTo>
                <a:lnTo>
                  <a:pt x="333" y="2696"/>
                </a:lnTo>
                <a:lnTo>
                  <a:pt x="338" y="2639"/>
                </a:lnTo>
                <a:lnTo>
                  <a:pt x="338" y="2644"/>
                </a:lnTo>
                <a:lnTo>
                  <a:pt x="338" y="2618"/>
                </a:lnTo>
                <a:lnTo>
                  <a:pt x="338" y="2608"/>
                </a:lnTo>
                <a:lnTo>
                  <a:pt x="333" y="2598"/>
                </a:lnTo>
                <a:lnTo>
                  <a:pt x="333" y="2608"/>
                </a:lnTo>
                <a:lnTo>
                  <a:pt x="333" y="2618"/>
                </a:lnTo>
                <a:lnTo>
                  <a:pt x="327" y="2618"/>
                </a:lnTo>
                <a:lnTo>
                  <a:pt x="333" y="2582"/>
                </a:lnTo>
                <a:lnTo>
                  <a:pt x="327" y="2608"/>
                </a:lnTo>
                <a:lnTo>
                  <a:pt x="327" y="2634"/>
                </a:lnTo>
                <a:lnTo>
                  <a:pt x="327" y="2629"/>
                </a:lnTo>
                <a:lnTo>
                  <a:pt x="333" y="2618"/>
                </a:lnTo>
                <a:lnTo>
                  <a:pt x="327" y="2655"/>
                </a:lnTo>
                <a:lnTo>
                  <a:pt x="317" y="2676"/>
                </a:lnTo>
                <a:lnTo>
                  <a:pt x="317" y="2681"/>
                </a:lnTo>
                <a:lnTo>
                  <a:pt x="317" y="2676"/>
                </a:lnTo>
                <a:lnTo>
                  <a:pt x="307" y="2655"/>
                </a:lnTo>
                <a:lnTo>
                  <a:pt x="322" y="2613"/>
                </a:lnTo>
                <a:lnTo>
                  <a:pt x="327" y="2567"/>
                </a:lnTo>
                <a:lnTo>
                  <a:pt x="317" y="2546"/>
                </a:lnTo>
                <a:lnTo>
                  <a:pt x="327" y="2535"/>
                </a:lnTo>
                <a:lnTo>
                  <a:pt x="447" y="2541"/>
                </a:lnTo>
                <a:lnTo>
                  <a:pt x="525" y="2546"/>
                </a:lnTo>
                <a:lnTo>
                  <a:pt x="618" y="2551"/>
                </a:lnTo>
                <a:lnTo>
                  <a:pt x="592" y="2546"/>
                </a:lnTo>
                <a:lnTo>
                  <a:pt x="598" y="2546"/>
                </a:lnTo>
                <a:lnTo>
                  <a:pt x="665" y="2541"/>
                </a:lnTo>
                <a:lnTo>
                  <a:pt x="769" y="2541"/>
                </a:lnTo>
                <a:lnTo>
                  <a:pt x="831" y="2546"/>
                </a:lnTo>
                <a:lnTo>
                  <a:pt x="883" y="2556"/>
                </a:lnTo>
                <a:lnTo>
                  <a:pt x="1003" y="2572"/>
                </a:lnTo>
                <a:lnTo>
                  <a:pt x="1003" y="2577"/>
                </a:lnTo>
                <a:lnTo>
                  <a:pt x="1013" y="2582"/>
                </a:lnTo>
                <a:lnTo>
                  <a:pt x="1070" y="2593"/>
                </a:lnTo>
                <a:lnTo>
                  <a:pt x="1143" y="2593"/>
                </a:lnTo>
                <a:lnTo>
                  <a:pt x="1252" y="2593"/>
                </a:lnTo>
                <a:lnTo>
                  <a:pt x="1257" y="2598"/>
                </a:lnTo>
                <a:lnTo>
                  <a:pt x="1257" y="2603"/>
                </a:lnTo>
                <a:lnTo>
                  <a:pt x="1268" y="2603"/>
                </a:lnTo>
                <a:lnTo>
                  <a:pt x="1309" y="2608"/>
                </a:lnTo>
                <a:lnTo>
                  <a:pt x="1372" y="2608"/>
                </a:lnTo>
                <a:lnTo>
                  <a:pt x="1408" y="2603"/>
                </a:lnTo>
                <a:lnTo>
                  <a:pt x="1455" y="2598"/>
                </a:lnTo>
                <a:lnTo>
                  <a:pt x="1522" y="2593"/>
                </a:lnTo>
                <a:lnTo>
                  <a:pt x="1642" y="2587"/>
                </a:lnTo>
                <a:lnTo>
                  <a:pt x="1761" y="2582"/>
                </a:lnTo>
                <a:lnTo>
                  <a:pt x="1709" y="2582"/>
                </a:lnTo>
                <a:lnTo>
                  <a:pt x="1460" y="2587"/>
                </a:lnTo>
                <a:lnTo>
                  <a:pt x="1283" y="2582"/>
                </a:lnTo>
                <a:lnTo>
                  <a:pt x="1237" y="2577"/>
                </a:lnTo>
                <a:lnTo>
                  <a:pt x="1439" y="2577"/>
                </a:lnTo>
                <a:lnTo>
                  <a:pt x="1647" y="2577"/>
                </a:lnTo>
                <a:lnTo>
                  <a:pt x="1834" y="2577"/>
                </a:lnTo>
                <a:lnTo>
                  <a:pt x="1761" y="2582"/>
                </a:lnTo>
                <a:lnTo>
                  <a:pt x="1912" y="2582"/>
                </a:lnTo>
                <a:lnTo>
                  <a:pt x="2203" y="2582"/>
                </a:lnTo>
                <a:lnTo>
                  <a:pt x="2208" y="2587"/>
                </a:lnTo>
                <a:lnTo>
                  <a:pt x="2203" y="2582"/>
                </a:lnTo>
                <a:lnTo>
                  <a:pt x="2904" y="2577"/>
                </a:lnTo>
                <a:lnTo>
                  <a:pt x="2889" y="2582"/>
                </a:lnTo>
                <a:lnTo>
                  <a:pt x="2889" y="2587"/>
                </a:lnTo>
                <a:lnTo>
                  <a:pt x="2894" y="2587"/>
                </a:lnTo>
                <a:lnTo>
                  <a:pt x="2894" y="2593"/>
                </a:lnTo>
                <a:lnTo>
                  <a:pt x="2889" y="2593"/>
                </a:lnTo>
                <a:lnTo>
                  <a:pt x="2878" y="2587"/>
                </a:lnTo>
                <a:lnTo>
                  <a:pt x="2873" y="2582"/>
                </a:lnTo>
                <a:lnTo>
                  <a:pt x="2863" y="2582"/>
                </a:lnTo>
                <a:lnTo>
                  <a:pt x="2863" y="2587"/>
                </a:lnTo>
                <a:lnTo>
                  <a:pt x="2868" y="2587"/>
                </a:lnTo>
                <a:lnTo>
                  <a:pt x="2873" y="2598"/>
                </a:lnTo>
                <a:lnTo>
                  <a:pt x="2873" y="2613"/>
                </a:lnTo>
                <a:lnTo>
                  <a:pt x="2878" y="2618"/>
                </a:lnTo>
                <a:lnTo>
                  <a:pt x="2884" y="2618"/>
                </a:lnTo>
                <a:lnTo>
                  <a:pt x="2878" y="2629"/>
                </a:lnTo>
                <a:lnTo>
                  <a:pt x="2868" y="2634"/>
                </a:lnTo>
                <a:lnTo>
                  <a:pt x="2863" y="2644"/>
                </a:lnTo>
                <a:lnTo>
                  <a:pt x="2863" y="2660"/>
                </a:lnTo>
                <a:lnTo>
                  <a:pt x="2837" y="2670"/>
                </a:lnTo>
                <a:lnTo>
                  <a:pt x="2816" y="2676"/>
                </a:lnTo>
                <a:lnTo>
                  <a:pt x="2806" y="2686"/>
                </a:lnTo>
                <a:lnTo>
                  <a:pt x="2806" y="2707"/>
                </a:lnTo>
                <a:lnTo>
                  <a:pt x="2800" y="2722"/>
                </a:lnTo>
                <a:lnTo>
                  <a:pt x="2795" y="2738"/>
                </a:lnTo>
                <a:lnTo>
                  <a:pt x="2780" y="2754"/>
                </a:lnTo>
                <a:lnTo>
                  <a:pt x="2754" y="2774"/>
                </a:lnTo>
                <a:lnTo>
                  <a:pt x="2743" y="2785"/>
                </a:lnTo>
                <a:lnTo>
                  <a:pt x="2743" y="2790"/>
                </a:lnTo>
                <a:lnTo>
                  <a:pt x="2759" y="2790"/>
                </a:lnTo>
                <a:lnTo>
                  <a:pt x="2780" y="2795"/>
                </a:lnTo>
                <a:lnTo>
                  <a:pt x="2785" y="2805"/>
                </a:lnTo>
                <a:lnTo>
                  <a:pt x="2785" y="2811"/>
                </a:lnTo>
                <a:lnTo>
                  <a:pt x="2769" y="2821"/>
                </a:lnTo>
                <a:lnTo>
                  <a:pt x="2754" y="2826"/>
                </a:lnTo>
                <a:lnTo>
                  <a:pt x="2733" y="2826"/>
                </a:lnTo>
                <a:lnTo>
                  <a:pt x="2712" y="2816"/>
                </a:lnTo>
                <a:lnTo>
                  <a:pt x="2686" y="2811"/>
                </a:lnTo>
                <a:lnTo>
                  <a:pt x="2665" y="2811"/>
                </a:lnTo>
                <a:lnTo>
                  <a:pt x="2645" y="2826"/>
                </a:lnTo>
                <a:lnTo>
                  <a:pt x="2634" y="2842"/>
                </a:lnTo>
                <a:lnTo>
                  <a:pt x="2634" y="2857"/>
                </a:lnTo>
                <a:lnTo>
                  <a:pt x="2639" y="2863"/>
                </a:lnTo>
                <a:lnTo>
                  <a:pt x="2655" y="2857"/>
                </a:lnTo>
                <a:lnTo>
                  <a:pt x="2665" y="2852"/>
                </a:lnTo>
                <a:lnTo>
                  <a:pt x="2681" y="2852"/>
                </a:lnTo>
                <a:lnTo>
                  <a:pt x="2691" y="2863"/>
                </a:lnTo>
                <a:lnTo>
                  <a:pt x="1637" y="2868"/>
                </a:lnTo>
                <a:lnTo>
                  <a:pt x="1398" y="2863"/>
                </a:lnTo>
                <a:lnTo>
                  <a:pt x="1164" y="2863"/>
                </a:lnTo>
                <a:lnTo>
                  <a:pt x="1029" y="2852"/>
                </a:lnTo>
                <a:lnTo>
                  <a:pt x="946" y="2847"/>
                </a:lnTo>
                <a:lnTo>
                  <a:pt x="702" y="2847"/>
                </a:lnTo>
                <a:lnTo>
                  <a:pt x="660" y="2847"/>
                </a:lnTo>
                <a:lnTo>
                  <a:pt x="639" y="2847"/>
                </a:lnTo>
                <a:lnTo>
                  <a:pt x="613" y="2863"/>
                </a:lnTo>
                <a:lnTo>
                  <a:pt x="608" y="2868"/>
                </a:lnTo>
                <a:lnTo>
                  <a:pt x="608" y="2873"/>
                </a:lnTo>
                <a:lnTo>
                  <a:pt x="639" y="2883"/>
                </a:lnTo>
                <a:lnTo>
                  <a:pt x="754" y="2894"/>
                </a:lnTo>
                <a:lnTo>
                  <a:pt x="811" y="2899"/>
                </a:lnTo>
                <a:lnTo>
                  <a:pt x="857" y="2899"/>
                </a:lnTo>
                <a:lnTo>
                  <a:pt x="904" y="2894"/>
                </a:lnTo>
                <a:lnTo>
                  <a:pt x="972" y="2899"/>
                </a:lnTo>
                <a:lnTo>
                  <a:pt x="1070" y="2904"/>
                </a:lnTo>
                <a:lnTo>
                  <a:pt x="1185" y="2909"/>
                </a:lnTo>
                <a:lnTo>
                  <a:pt x="1335" y="2909"/>
                </a:lnTo>
                <a:lnTo>
                  <a:pt x="1554" y="2904"/>
                </a:lnTo>
                <a:lnTo>
                  <a:pt x="1855" y="2894"/>
                </a:lnTo>
                <a:lnTo>
                  <a:pt x="2182" y="2889"/>
                </a:lnTo>
                <a:lnTo>
                  <a:pt x="2645" y="2889"/>
                </a:lnTo>
                <a:lnTo>
                  <a:pt x="2702" y="2889"/>
                </a:lnTo>
                <a:lnTo>
                  <a:pt x="2697" y="2909"/>
                </a:lnTo>
                <a:lnTo>
                  <a:pt x="2691" y="2925"/>
                </a:lnTo>
                <a:lnTo>
                  <a:pt x="2691" y="2946"/>
                </a:lnTo>
                <a:lnTo>
                  <a:pt x="2723" y="2909"/>
                </a:lnTo>
                <a:lnTo>
                  <a:pt x="2728" y="2909"/>
                </a:lnTo>
                <a:lnTo>
                  <a:pt x="2738" y="2930"/>
                </a:lnTo>
                <a:lnTo>
                  <a:pt x="2749" y="2941"/>
                </a:lnTo>
                <a:lnTo>
                  <a:pt x="2754" y="2946"/>
                </a:lnTo>
                <a:lnTo>
                  <a:pt x="2738" y="2977"/>
                </a:lnTo>
                <a:lnTo>
                  <a:pt x="2743" y="2982"/>
                </a:lnTo>
                <a:lnTo>
                  <a:pt x="2759" y="2972"/>
                </a:lnTo>
                <a:lnTo>
                  <a:pt x="2769" y="2951"/>
                </a:lnTo>
                <a:lnTo>
                  <a:pt x="2774" y="2951"/>
                </a:lnTo>
                <a:lnTo>
                  <a:pt x="2785" y="2961"/>
                </a:lnTo>
                <a:lnTo>
                  <a:pt x="2785" y="2972"/>
                </a:lnTo>
                <a:lnTo>
                  <a:pt x="2780" y="2972"/>
                </a:lnTo>
                <a:lnTo>
                  <a:pt x="2759" y="2977"/>
                </a:lnTo>
                <a:lnTo>
                  <a:pt x="2754" y="2982"/>
                </a:lnTo>
                <a:lnTo>
                  <a:pt x="2764" y="2987"/>
                </a:lnTo>
                <a:lnTo>
                  <a:pt x="2785" y="3013"/>
                </a:lnTo>
                <a:lnTo>
                  <a:pt x="2774" y="3029"/>
                </a:lnTo>
                <a:lnTo>
                  <a:pt x="2754" y="3013"/>
                </a:lnTo>
                <a:lnTo>
                  <a:pt x="2743" y="3003"/>
                </a:lnTo>
                <a:lnTo>
                  <a:pt x="2738" y="2987"/>
                </a:lnTo>
                <a:lnTo>
                  <a:pt x="2733" y="2967"/>
                </a:lnTo>
                <a:lnTo>
                  <a:pt x="2728" y="2956"/>
                </a:lnTo>
                <a:lnTo>
                  <a:pt x="2723" y="2972"/>
                </a:lnTo>
                <a:lnTo>
                  <a:pt x="2712" y="2993"/>
                </a:lnTo>
                <a:lnTo>
                  <a:pt x="2707" y="2998"/>
                </a:lnTo>
                <a:lnTo>
                  <a:pt x="2702" y="3003"/>
                </a:lnTo>
                <a:lnTo>
                  <a:pt x="2712" y="3013"/>
                </a:lnTo>
                <a:lnTo>
                  <a:pt x="2728" y="3018"/>
                </a:lnTo>
                <a:lnTo>
                  <a:pt x="2733" y="3018"/>
                </a:lnTo>
                <a:lnTo>
                  <a:pt x="2738" y="3018"/>
                </a:lnTo>
                <a:lnTo>
                  <a:pt x="2733" y="3029"/>
                </a:lnTo>
                <a:lnTo>
                  <a:pt x="2723" y="3055"/>
                </a:lnTo>
                <a:lnTo>
                  <a:pt x="2723" y="3060"/>
                </a:lnTo>
                <a:lnTo>
                  <a:pt x="2738" y="3060"/>
                </a:lnTo>
                <a:lnTo>
                  <a:pt x="2759" y="3060"/>
                </a:lnTo>
                <a:lnTo>
                  <a:pt x="2759" y="3107"/>
                </a:lnTo>
                <a:lnTo>
                  <a:pt x="2795" y="3107"/>
                </a:lnTo>
                <a:lnTo>
                  <a:pt x="2800" y="3086"/>
                </a:lnTo>
                <a:lnTo>
                  <a:pt x="2806" y="3065"/>
                </a:lnTo>
                <a:lnTo>
                  <a:pt x="2816" y="3055"/>
                </a:lnTo>
                <a:lnTo>
                  <a:pt x="2821" y="3055"/>
                </a:lnTo>
                <a:lnTo>
                  <a:pt x="2832" y="3055"/>
                </a:lnTo>
                <a:lnTo>
                  <a:pt x="2847" y="3081"/>
                </a:lnTo>
                <a:lnTo>
                  <a:pt x="2868" y="3107"/>
                </a:lnTo>
                <a:lnTo>
                  <a:pt x="3034" y="3107"/>
                </a:lnTo>
                <a:lnTo>
                  <a:pt x="3050" y="3091"/>
                </a:lnTo>
                <a:lnTo>
                  <a:pt x="3050" y="3107"/>
                </a:lnTo>
                <a:lnTo>
                  <a:pt x="3206" y="3107"/>
                </a:lnTo>
                <a:lnTo>
                  <a:pt x="3216" y="3091"/>
                </a:lnTo>
                <a:lnTo>
                  <a:pt x="3226" y="3091"/>
                </a:lnTo>
                <a:lnTo>
                  <a:pt x="3237" y="3096"/>
                </a:lnTo>
                <a:lnTo>
                  <a:pt x="3242" y="3107"/>
                </a:lnTo>
                <a:lnTo>
                  <a:pt x="4281" y="3107"/>
                </a:lnTo>
                <a:lnTo>
                  <a:pt x="4276" y="3081"/>
                </a:lnTo>
                <a:lnTo>
                  <a:pt x="4260" y="3055"/>
                </a:lnTo>
                <a:lnTo>
                  <a:pt x="4245" y="3034"/>
                </a:lnTo>
                <a:lnTo>
                  <a:pt x="4224" y="3018"/>
                </a:lnTo>
                <a:lnTo>
                  <a:pt x="4208" y="3003"/>
                </a:lnTo>
                <a:lnTo>
                  <a:pt x="4208" y="2993"/>
                </a:lnTo>
                <a:lnTo>
                  <a:pt x="4208" y="2982"/>
                </a:lnTo>
                <a:lnTo>
                  <a:pt x="4219" y="2967"/>
                </a:lnTo>
                <a:lnTo>
                  <a:pt x="4234" y="2967"/>
                </a:lnTo>
                <a:lnTo>
                  <a:pt x="4260" y="2977"/>
                </a:lnTo>
                <a:lnTo>
                  <a:pt x="4292" y="2998"/>
                </a:lnTo>
                <a:lnTo>
                  <a:pt x="4312" y="3018"/>
                </a:lnTo>
                <a:lnTo>
                  <a:pt x="4317" y="3034"/>
                </a:lnTo>
                <a:lnTo>
                  <a:pt x="4317" y="3055"/>
                </a:lnTo>
                <a:lnTo>
                  <a:pt x="4323" y="3070"/>
                </a:lnTo>
                <a:lnTo>
                  <a:pt x="4338" y="3091"/>
                </a:lnTo>
                <a:lnTo>
                  <a:pt x="4354" y="3107"/>
                </a:lnTo>
                <a:lnTo>
                  <a:pt x="4380" y="3107"/>
                </a:lnTo>
                <a:lnTo>
                  <a:pt x="4385" y="3096"/>
                </a:lnTo>
                <a:lnTo>
                  <a:pt x="4390" y="3081"/>
                </a:lnTo>
                <a:lnTo>
                  <a:pt x="4385" y="3065"/>
                </a:lnTo>
                <a:lnTo>
                  <a:pt x="4385" y="3055"/>
                </a:lnTo>
                <a:lnTo>
                  <a:pt x="4359" y="3029"/>
                </a:lnTo>
                <a:lnTo>
                  <a:pt x="4343" y="2987"/>
                </a:lnTo>
                <a:lnTo>
                  <a:pt x="4354" y="2972"/>
                </a:lnTo>
                <a:lnTo>
                  <a:pt x="4354" y="2967"/>
                </a:lnTo>
                <a:lnTo>
                  <a:pt x="4349" y="2961"/>
                </a:lnTo>
                <a:lnTo>
                  <a:pt x="4343" y="2967"/>
                </a:lnTo>
                <a:lnTo>
                  <a:pt x="4343" y="2961"/>
                </a:lnTo>
                <a:lnTo>
                  <a:pt x="4338" y="2951"/>
                </a:lnTo>
                <a:lnTo>
                  <a:pt x="4343" y="2941"/>
                </a:lnTo>
                <a:lnTo>
                  <a:pt x="4343" y="2935"/>
                </a:lnTo>
                <a:lnTo>
                  <a:pt x="4359" y="2930"/>
                </a:lnTo>
                <a:lnTo>
                  <a:pt x="4349" y="2920"/>
                </a:lnTo>
                <a:lnTo>
                  <a:pt x="4338" y="2904"/>
                </a:lnTo>
                <a:lnTo>
                  <a:pt x="4333" y="2889"/>
                </a:lnTo>
                <a:lnTo>
                  <a:pt x="4328" y="2878"/>
                </a:lnTo>
                <a:lnTo>
                  <a:pt x="4343" y="2863"/>
                </a:lnTo>
                <a:lnTo>
                  <a:pt x="4328" y="2868"/>
                </a:lnTo>
                <a:lnTo>
                  <a:pt x="4328" y="2863"/>
                </a:lnTo>
                <a:lnTo>
                  <a:pt x="4333" y="2857"/>
                </a:lnTo>
                <a:lnTo>
                  <a:pt x="4343" y="2857"/>
                </a:lnTo>
                <a:lnTo>
                  <a:pt x="4343" y="2852"/>
                </a:lnTo>
                <a:lnTo>
                  <a:pt x="4338" y="2857"/>
                </a:lnTo>
                <a:lnTo>
                  <a:pt x="4343" y="2847"/>
                </a:lnTo>
                <a:lnTo>
                  <a:pt x="4338" y="2847"/>
                </a:lnTo>
                <a:lnTo>
                  <a:pt x="4328" y="2847"/>
                </a:lnTo>
                <a:lnTo>
                  <a:pt x="4317" y="2852"/>
                </a:lnTo>
                <a:lnTo>
                  <a:pt x="4317" y="2857"/>
                </a:lnTo>
                <a:lnTo>
                  <a:pt x="4312" y="2863"/>
                </a:lnTo>
                <a:lnTo>
                  <a:pt x="4302" y="2863"/>
                </a:lnTo>
                <a:lnTo>
                  <a:pt x="4307" y="2852"/>
                </a:lnTo>
                <a:lnTo>
                  <a:pt x="4312" y="2842"/>
                </a:lnTo>
                <a:lnTo>
                  <a:pt x="4317" y="2826"/>
                </a:lnTo>
                <a:lnTo>
                  <a:pt x="4333" y="2816"/>
                </a:lnTo>
                <a:lnTo>
                  <a:pt x="4323" y="2795"/>
                </a:lnTo>
                <a:lnTo>
                  <a:pt x="4317" y="2780"/>
                </a:lnTo>
                <a:lnTo>
                  <a:pt x="4317" y="2738"/>
                </a:lnTo>
                <a:lnTo>
                  <a:pt x="4312" y="2743"/>
                </a:lnTo>
                <a:lnTo>
                  <a:pt x="4317" y="2738"/>
                </a:lnTo>
                <a:lnTo>
                  <a:pt x="4312" y="2733"/>
                </a:lnTo>
                <a:lnTo>
                  <a:pt x="4354" y="2717"/>
                </a:lnTo>
                <a:lnTo>
                  <a:pt x="4364" y="2712"/>
                </a:lnTo>
                <a:lnTo>
                  <a:pt x="4354" y="2707"/>
                </a:lnTo>
                <a:lnTo>
                  <a:pt x="4317" y="2696"/>
                </a:lnTo>
                <a:lnTo>
                  <a:pt x="4328" y="2691"/>
                </a:lnTo>
                <a:lnTo>
                  <a:pt x="4323" y="2691"/>
                </a:lnTo>
                <a:lnTo>
                  <a:pt x="4317" y="2686"/>
                </a:lnTo>
                <a:lnTo>
                  <a:pt x="4312" y="2670"/>
                </a:lnTo>
                <a:lnTo>
                  <a:pt x="4307" y="2660"/>
                </a:lnTo>
                <a:lnTo>
                  <a:pt x="4307" y="2665"/>
                </a:lnTo>
                <a:lnTo>
                  <a:pt x="4302" y="2681"/>
                </a:lnTo>
                <a:lnTo>
                  <a:pt x="4292" y="2691"/>
                </a:lnTo>
                <a:lnTo>
                  <a:pt x="4286" y="2660"/>
                </a:lnTo>
                <a:lnTo>
                  <a:pt x="4323" y="2587"/>
                </a:lnTo>
                <a:lnTo>
                  <a:pt x="4333" y="2546"/>
                </a:lnTo>
                <a:lnTo>
                  <a:pt x="4395" y="2546"/>
                </a:lnTo>
                <a:lnTo>
                  <a:pt x="4395" y="2541"/>
                </a:lnTo>
                <a:lnTo>
                  <a:pt x="4349" y="2541"/>
                </a:lnTo>
                <a:lnTo>
                  <a:pt x="4338" y="2541"/>
                </a:lnTo>
                <a:lnTo>
                  <a:pt x="4343" y="2504"/>
                </a:lnTo>
                <a:lnTo>
                  <a:pt x="4343" y="2478"/>
                </a:lnTo>
                <a:lnTo>
                  <a:pt x="4343" y="2447"/>
                </a:lnTo>
                <a:lnTo>
                  <a:pt x="4354" y="2421"/>
                </a:lnTo>
                <a:lnTo>
                  <a:pt x="4359" y="2405"/>
                </a:lnTo>
                <a:lnTo>
                  <a:pt x="4354" y="2395"/>
                </a:lnTo>
                <a:lnTo>
                  <a:pt x="4349" y="2380"/>
                </a:lnTo>
                <a:lnTo>
                  <a:pt x="4338" y="2380"/>
                </a:lnTo>
                <a:lnTo>
                  <a:pt x="4333" y="2400"/>
                </a:lnTo>
                <a:lnTo>
                  <a:pt x="4328" y="2426"/>
                </a:lnTo>
                <a:lnTo>
                  <a:pt x="4328" y="2457"/>
                </a:lnTo>
                <a:lnTo>
                  <a:pt x="4328" y="2520"/>
                </a:lnTo>
                <a:lnTo>
                  <a:pt x="4260" y="2509"/>
                </a:lnTo>
                <a:lnTo>
                  <a:pt x="4240" y="2509"/>
                </a:lnTo>
                <a:lnTo>
                  <a:pt x="4245" y="2504"/>
                </a:lnTo>
                <a:lnTo>
                  <a:pt x="4240" y="2504"/>
                </a:lnTo>
                <a:lnTo>
                  <a:pt x="4234" y="2509"/>
                </a:lnTo>
                <a:lnTo>
                  <a:pt x="4229" y="2509"/>
                </a:lnTo>
                <a:lnTo>
                  <a:pt x="4229" y="2504"/>
                </a:lnTo>
                <a:lnTo>
                  <a:pt x="4234" y="2494"/>
                </a:lnTo>
                <a:lnTo>
                  <a:pt x="4240" y="2483"/>
                </a:lnTo>
                <a:lnTo>
                  <a:pt x="4234" y="2478"/>
                </a:lnTo>
                <a:lnTo>
                  <a:pt x="4229" y="2483"/>
                </a:lnTo>
                <a:lnTo>
                  <a:pt x="4224" y="2483"/>
                </a:lnTo>
                <a:lnTo>
                  <a:pt x="4219" y="2483"/>
                </a:lnTo>
                <a:lnTo>
                  <a:pt x="4234" y="2473"/>
                </a:lnTo>
                <a:lnTo>
                  <a:pt x="4234" y="2468"/>
                </a:lnTo>
                <a:lnTo>
                  <a:pt x="4250" y="2457"/>
                </a:lnTo>
                <a:lnTo>
                  <a:pt x="4234" y="2452"/>
                </a:lnTo>
                <a:lnTo>
                  <a:pt x="4250" y="2447"/>
                </a:lnTo>
                <a:lnTo>
                  <a:pt x="4240" y="2447"/>
                </a:lnTo>
                <a:lnTo>
                  <a:pt x="4240" y="2442"/>
                </a:lnTo>
                <a:lnTo>
                  <a:pt x="4250" y="2431"/>
                </a:lnTo>
                <a:lnTo>
                  <a:pt x="4250" y="2426"/>
                </a:lnTo>
                <a:lnTo>
                  <a:pt x="4245" y="2426"/>
                </a:lnTo>
                <a:lnTo>
                  <a:pt x="4240" y="2431"/>
                </a:lnTo>
                <a:lnTo>
                  <a:pt x="4245" y="2421"/>
                </a:lnTo>
                <a:lnTo>
                  <a:pt x="4250" y="2421"/>
                </a:lnTo>
                <a:lnTo>
                  <a:pt x="4250" y="2405"/>
                </a:lnTo>
                <a:lnTo>
                  <a:pt x="4245" y="2405"/>
                </a:lnTo>
                <a:lnTo>
                  <a:pt x="4240" y="2405"/>
                </a:lnTo>
                <a:lnTo>
                  <a:pt x="4245" y="2411"/>
                </a:lnTo>
                <a:lnTo>
                  <a:pt x="4240" y="2416"/>
                </a:lnTo>
                <a:lnTo>
                  <a:pt x="4224" y="2416"/>
                </a:lnTo>
                <a:lnTo>
                  <a:pt x="4214" y="2416"/>
                </a:lnTo>
                <a:lnTo>
                  <a:pt x="4219" y="2411"/>
                </a:lnTo>
                <a:lnTo>
                  <a:pt x="4208" y="2416"/>
                </a:lnTo>
                <a:lnTo>
                  <a:pt x="4214" y="2405"/>
                </a:lnTo>
                <a:lnTo>
                  <a:pt x="4214" y="2395"/>
                </a:lnTo>
                <a:lnTo>
                  <a:pt x="4214" y="2390"/>
                </a:lnTo>
                <a:lnTo>
                  <a:pt x="4224" y="2380"/>
                </a:lnTo>
                <a:lnTo>
                  <a:pt x="4219" y="2380"/>
                </a:lnTo>
                <a:lnTo>
                  <a:pt x="4214" y="2374"/>
                </a:lnTo>
                <a:lnTo>
                  <a:pt x="4229" y="2369"/>
                </a:lnTo>
                <a:lnTo>
                  <a:pt x="4229" y="2359"/>
                </a:lnTo>
                <a:lnTo>
                  <a:pt x="4203" y="2369"/>
                </a:lnTo>
                <a:lnTo>
                  <a:pt x="4208" y="2354"/>
                </a:lnTo>
                <a:lnTo>
                  <a:pt x="4219" y="2343"/>
                </a:lnTo>
                <a:lnTo>
                  <a:pt x="4224" y="2333"/>
                </a:lnTo>
                <a:lnTo>
                  <a:pt x="4214" y="2333"/>
                </a:lnTo>
                <a:lnTo>
                  <a:pt x="4208" y="2333"/>
                </a:lnTo>
                <a:lnTo>
                  <a:pt x="4208" y="2328"/>
                </a:lnTo>
                <a:lnTo>
                  <a:pt x="4224" y="2312"/>
                </a:lnTo>
                <a:lnTo>
                  <a:pt x="4234" y="2291"/>
                </a:lnTo>
                <a:lnTo>
                  <a:pt x="4255" y="2286"/>
                </a:lnTo>
                <a:lnTo>
                  <a:pt x="4271" y="2276"/>
                </a:lnTo>
                <a:lnTo>
                  <a:pt x="4276" y="2270"/>
                </a:lnTo>
                <a:lnTo>
                  <a:pt x="4245" y="2265"/>
                </a:lnTo>
                <a:lnTo>
                  <a:pt x="4240" y="2265"/>
                </a:lnTo>
                <a:lnTo>
                  <a:pt x="4240" y="2255"/>
                </a:lnTo>
                <a:lnTo>
                  <a:pt x="4245" y="2244"/>
                </a:lnTo>
                <a:lnTo>
                  <a:pt x="4250" y="2234"/>
                </a:lnTo>
                <a:lnTo>
                  <a:pt x="4250" y="2224"/>
                </a:lnTo>
                <a:lnTo>
                  <a:pt x="4245" y="2224"/>
                </a:lnTo>
                <a:lnTo>
                  <a:pt x="4224" y="2234"/>
                </a:lnTo>
                <a:lnTo>
                  <a:pt x="4198" y="2224"/>
                </a:lnTo>
                <a:lnTo>
                  <a:pt x="4214" y="2218"/>
                </a:lnTo>
                <a:lnTo>
                  <a:pt x="4224" y="2213"/>
                </a:lnTo>
                <a:lnTo>
                  <a:pt x="4219" y="2208"/>
                </a:lnTo>
                <a:lnTo>
                  <a:pt x="4193" y="2198"/>
                </a:lnTo>
                <a:lnTo>
                  <a:pt x="4182" y="2192"/>
                </a:lnTo>
                <a:lnTo>
                  <a:pt x="4188" y="2172"/>
                </a:lnTo>
                <a:lnTo>
                  <a:pt x="4198" y="2167"/>
                </a:lnTo>
                <a:lnTo>
                  <a:pt x="4214" y="2167"/>
                </a:lnTo>
                <a:lnTo>
                  <a:pt x="4219" y="2167"/>
                </a:lnTo>
                <a:lnTo>
                  <a:pt x="4219" y="2172"/>
                </a:lnTo>
                <a:lnTo>
                  <a:pt x="4224" y="2182"/>
                </a:lnTo>
                <a:lnTo>
                  <a:pt x="4229" y="2182"/>
                </a:lnTo>
                <a:lnTo>
                  <a:pt x="4234" y="2172"/>
                </a:lnTo>
                <a:lnTo>
                  <a:pt x="4224" y="2161"/>
                </a:lnTo>
                <a:lnTo>
                  <a:pt x="4214" y="2151"/>
                </a:lnTo>
                <a:lnTo>
                  <a:pt x="4214" y="2146"/>
                </a:lnTo>
                <a:lnTo>
                  <a:pt x="4208" y="2141"/>
                </a:lnTo>
                <a:lnTo>
                  <a:pt x="4219" y="2135"/>
                </a:lnTo>
                <a:lnTo>
                  <a:pt x="4224" y="2135"/>
                </a:lnTo>
                <a:lnTo>
                  <a:pt x="4229" y="2125"/>
                </a:lnTo>
                <a:lnTo>
                  <a:pt x="4224" y="2120"/>
                </a:lnTo>
                <a:lnTo>
                  <a:pt x="4203" y="2120"/>
                </a:lnTo>
                <a:lnTo>
                  <a:pt x="4208" y="2115"/>
                </a:lnTo>
                <a:lnTo>
                  <a:pt x="4219" y="2104"/>
                </a:lnTo>
                <a:lnTo>
                  <a:pt x="4234" y="2104"/>
                </a:lnTo>
                <a:lnTo>
                  <a:pt x="4271" y="2104"/>
                </a:lnTo>
                <a:lnTo>
                  <a:pt x="4286" y="2099"/>
                </a:lnTo>
                <a:lnTo>
                  <a:pt x="4292" y="2089"/>
                </a:lnTo>
                <a:lnTo>
                  <a:pt x="4281" y="2063"/>
                </a:lnTo>
                <a:lnTo>
                  <a:pt x="4276" y="2047"/>
                </a:lnTo>
                <a:lnTo>
                  <a:pt x="4276" y="2042"/>
                </a:lnTo>
                <a:lnTo>
                  <a:pt x="4286" y="2037"/>
                </a:lnTo>
                <a:lnTo>
                  <a:pt x="4302" y="2037"/>
                </a:lnTo>
                <a:lnTo>
                  <a:pt x="4323" y="2026"/>
                </a:lnTo>
                <a:lnTo>
                  <a:pt x="4349" y="2011"/>
                </a:lnTo>
                <a:lnTo>
                  <a:pt x="4364" y="1995"/>
                </a:lnTo>
                <a:lnTo>
                  <a:pt x="4349" y="2000"/>
                </a:lnTo>
                <a:lnTo>
                  <a:pt x="4333" y="2000"/>
                </a:lnTo>
                <a:lnTo>
                  <a:pt x="4302" y="1985"/>
                </a:lnTo>
                <a:lnTo>
                  <a:pt x="4323" y="1943"/>
                </a:lnTo>
                <a:lnTo>
                  <a:pt x="4343" y="1912"/>
                </a:lnTo>
                <a:lnTo>
                  <a:pt x="4354" y="1902"/>
                </a:lnTo>
                <a:lnTo>
                  <a:pt x="4359" y="1902"/>
                </a:lnTo>
                <a:lnTo>
                  <a:pt x="4395" y="1896"/>
                </a:lnTo>
                <a:lnTo>
                  <a:pt x="4395" y="1870"/>
                </a:lnTo>
                <a:lnTo>
                  <a:pt x="4390" y="1860"/>
                </a:lnTo>
                <a:lnTo>
                  <a:pt x="4364" y="1839"/>
                </a:lnTo>
                <a:lnTo>
                  <a:pt x="4364" y="1860"/>
                </a:lnTo>
                <a:lnTo>
                  <a:pt x="4364" y="1876"/>
                </a:lnTo>
                <a:lnTo>
                  <a:pt x="4359" y="1891"/>
                </a:lnTo>
                <a:lnTo>
                  <a:pt x="4349" y="1855"/>
                </a:lnTo>
                <a:lnTo>
                  <a:pt x="4349" y="1834"/>
                </a:lnTo>
                <a:lnTo>
                  <a:pt x="4354" y="1818"/>
                </a:lnTo>
                <a:lnTo>
                  <a:pt x="4364" y="1792"/>
                </a:lnTo>
                <a:lnTo>
                  <a:pt x="4395" y="1803"/>
                </a:lnTo>
                <a:lnTo>
                  <a:pt x="4395" y="1455"/>
                </a:lnTo>
                <a:lnTo>
                  <a:pt x="4380" y="1455"/>
                </a:lnTo>
                <a:lnTo>
                  <a:pt x="4364" y="1460"/>
                </a:lnTo>
                <a:lnTo>
                  <a:pt x="4354" y="1444"/>
                </a:lnTo>
                <a:lnTo>
                  <a:pt x="4354" y="1434"/>
                </a:lnTo>
                <a:lnTo>
                  <a:pt x="4359" y="1408"/>
                </a:lnTo>
                <a:lnTo>
                  <a:pt x="4359" y="1372"/>
                </a:lnTo>
                <a:lnTo>
                  <a:pt x="4359" y="1356"/>
                </a:lnTo>
                <a:lnTo>
                  <a:pt x="4354" y="1361"/>
                </a:lnTo>
                <a:lnTo>
                  <a:pt x="4343" y="1377"/>
                </a:lnTo>
                <a:lnTo>
                  <a:pt x="4343" y="1398"/>
                </a:lnTo>
                <a:lnTo>
                  <a:pt x="4343" y="1424"/>
                </a:lnTo>
                <a:lnTo>
                  <a:pt x="4343" y="1444"/>
                </a:lnTo>
                <a:lnTo>
                  <a:pt x="4338" y="1455"/>
                </a:lnTo>
                <a:lnTo>
                  <a:pt x="4333" y="1450"/>
                </a:lnTo>
                <a:lnTo>
                  <a:pt x="4328" y="1429"/>
                </a:lnTo>
                <a:lnTo>
                  <a:pt x="4328" y="1424"/>
                </a:lnTo>
                <a:lnTo>
                  <a:pt x="4323" y="1429"/>
                </a:lnTo>
                <a:lnTo>
                  <a:pt x="4323" y="1444"/>
                </a:lnTo>
                <a:lnTo>
                  <a:pt x="4328" y="1455"/>
                </a:lnTo>
                <a:lnTo>
                  <a:pt x="4333" y="1460"/>
                </a:lnTo>
                <a:lnTo>
                  <a:pt x="4338" y="1460"/>
                </a:lnTo>
                <a:lnTo>
                  <a:pt x="4338" y="1496"/>
                </a:lnTo>
                <a:lnTo>
                  <a:pt x="4317" y="1444"/>
                </a:lnTo>
                <a:lnTo>
                  <a:pt x="4302" y="1387"/>
                </a:lnTo>
                <a:lnTo>
                  <a:pt x="4297" y="1356"/>
                </a:lnTo>
                <a:lnTo>
                  <a:pt x="4286" y="1330"/>
                </a:lnTo>
                <a:lnTo>
                  <a:pt x="4286" y="1299"/>
                </a:lnTo>
                <a:lnTo>
                  <a:pt x="4281" y="1263"/>
                </a:lnTo>
                <a:lnTo>
                  <a:pt x="4281" y="1278"/>
                </a:lnTo>
                <a:lnTo>
                  <a:pt x="4281" y="1304"/>
                </a:lnTo>
                <a:lnTo>
                  <a:pt x="4276" y="1309"/>
                </a:lnTo>
                <a:lnTo>
                  <a:pt x="4281" y="1299"/>
                </a:lnTo>
                <a:lnTo>
                  <a:pt x="4276" y="1252"/>
                </a:lnTo>
                <a:lnTo>
                  <a:pt x="4276" y="1257"/>
                </a:lnTo>
                <a:lnTo>
                  <a:pt x="4271" y="1257"/>
                </a:lnTo>
                <a:lnTo>
                  <a:pt x="4266" y="1242"/>
                </a:lnTo>
                <a:lnTo>
                  <a:pt x="4266" y="1247"/>
                </a:lnTo>
                <a:lnTo>
                  <a:pt x="4260" y="1190"/>
                </a:lnTo>
                <a:lnTo>
                  <a:pt x="4255" y="1195"/>
                </a:lnTo>
                <a:lnTo>
                  <a:pt x="4255" y="1211"/>
                </a:lnTo>
                <a:lnTo>
                  <a:pt x="4250" y="1190"/>
                </a:lnTo>
                <a:lnTo>
                  <a:pt x="4250" y="1174"/>
                </a:lnTo>
                <a:lnTo>
                  <a:pt x="4245" y="1143"/>
                </a:lnTo>
                <a:lnTo>
                  <a:pt x="4245" y="1138"/>
                </a:lnTo>
                <a:lnTo>
                  <a:pt x="4245" y="1133"/>
                </a:lnTo>
                <a:lnTo>
                  <a:pt x="4245" y="1128"/>
                </a:lnTo>
                <a:lnTo>
                  <a:pt x="4240" y="1117"/>
                </a:lnTo>
                <a:lnTo>
                  <a:pt x="4234" y="1128"/>
                </a:lnTo>
                <a:lnTo>
                  <a:pt x="4229" y="1169"/>
                </a:lnTo>
                <a:lnTo>
                  <a:pt x="4224" y="1205"/>
                </a:lnTo>
                <a:lnTo>
                  <a:pt x="4224" y="1247"/>
                </a:lnTo>
                <a:lnTo>
                  <a:pt x="4229" y="1263"/>
                </a:lnTo>
                <a:lnTo>
                  <a:pt x="4240" y="1226"/>
                </a:lnTo>
                <a:lnTo>
                  <a:pt x="4240" y="1205"/>
                </a:lnTo>
                <a:lnTo>
                  <a:pt x="4245" y="1200"/>
                </a:lnTo>
                <a:lnTo>
                  <a:pt x="4245" y="1221"/>
                </a:lnTo>
                <a:lnTo>
                  <a:pt x="4250" y="1242"/>
                </a:lnTo>
                <a:lnTo>
                  <a:pt x="4250" y="1237"/>
                </a:lnTo>
                <a:lnTo>
                  <a:pt x="4250" y="1242"/>
                </a:lnTo>
                <a:lnTo>
                  <a:pt x="4255" y="1257"/>
                </a:lnTo>
                <a:lnTo>
                  <a:pt x="4245" y="1268"/>
                </a:lnTo>
                <a:lnTo>
                  <a:pt x="4245" y="1273"/>
                </a:lnTo>
                <a:lnTo>
                  <a:pt x="4245" y="1268"/>
                </a:lnTo>
                <a:lnTo>
                  <a:pt x="4245" y="1247"/>
                </a:lnTo>
                <a:lnTo>
                  <a:pt x="4245" y="1237"/>
                </a:lnTo>
                <a:lnTo>
                  <a:pt x="4240" y="1242"/>
                </a:lnTo>
                <a:lnTo>
                  <a:pt x="4234" y="1294"/>
                </a:lnTo>
                <a:lnTo>
                  <a:pt x="4240" y="1315"/>
                </a:lnTo>
                <a:lnTo>
                  <a:pt x="4250" y="1325"/>
                </a:lnTo>
                <a:lnTo>
                  <a:pt x="4260" y="1330"/>
                </a:lnTo>
                <a:lnTo>
                  <a:pt x="4276" y="1330"/>
                </a:lnTo>
                <a:lnTo>
                  <a:pt x="4276" y="1356"/>
                </a:lnTo>
                <a:lnTo>
                  <a:pt x="4271" y="1377"/>
                </a:lnTo>
                <a:lnTo>
                  <a:pt x="4240" y="1341"/>
                </a:lnTo>
                <a:lnTo>
                  <a:pt x="4260" y="1450"/>
                </a:lnTo>
                <a:lnTo>
                  <a:pt x="4276" y="1616"/>
                </a:lnTo>
                <a:lnTo>
                  <a:pt x="4276" y="1673"/>
                </a:lnTo>
                <a:lnTo>
                  <a:pt x="4255" y="1476"/>
                </a:lnTo>
                <a:lnTo>
                  <a:pt x="4234" y="1330"/>
                </a:lnTo>
                <a:lnTo>
                  <a:pt x="4224" y="1315"/>
                </a:lnTo>
                <a:lnTo>
                  <a:pt x="4214" y="1294"/>
                </a:lnTo>
                <a:lnTo>
                  <a:pt x="4203" y="1247"/>
                </a:lnTo>
                <a:lnTo>
                  <a:pt x="4198" y="1226"/>
                </a:lnTo>
                <a:lnTo>
                  <a:pt x="4203" y="1211"/>
                </a:lnTo>
                <a:lnTo>
                  <a:pt x="4208" y="1200"/>
                </a:lnTo>
                <a:lnTo>
                  <a:pt x="4198" y="1159"/>
                </a:lnTo>
                <a:lnTo>
                  <a:pt x="4198" y="1169"/>
                </a:lnTo>
                <a:lnTo>
                  <a:pt x="4193" y="1153"/>
                </a:lnTo>
                <a:lnTo>
                  <a:pt x="4193" y="1128"/>
                </a:lnTo>
                <a:lnTo>
                  <a:pt x="4188" y="1107"/>
                </a:lnTo>
                <a:lnTo>
                  <a:pt x="4182" y="1133"/>
                </a:lnTo>
                <a:lnTo>
                  <a:pt x="4182" y="1159"/>
                </a:lnTo>
                <a:lnTo>
                  <a:pt x="4182" y="1164"/>
                </a:lnTo>
                <a:lnTo>
                  <a:pt x="4177" y="1138"/>
                </a:lnTo>
                <a:lnTo>
                  <a:pt x="4177" y="1143"/>
                </a:lnTo>
                <a:lnTo>
                  <a:pt x="4172" y="1148"/>
                </a:lnTo>
                <a:lnTo>
                  <a:pt x="4177" y="1133"/>
                </a:lnTo>
                <a:lnTo>
                  <a:pt x="4177" y="1128"/>
                </a:lnTo>
                <a:lnTo>
                  <a:pt x="4172" y="1081"/>
                </a:lnTo>
                <a:lnTo>
                  <a:pt x="4167" y="1081"/>
                </a:lnTo>
                <a:lnTo>
                  <a:pt x="4167" y="1076"/>
                </a:lnTo>
                <a:lnTo>
                  <a:pt x="4167" y="1060"/>
                </a:lnTo>
                <a:lnTo>
                  <a:pt x="4162" y="1070"/>
                </a:lnTo>
                <a:lnTo>
                  <a:pt x="4162" y="1044"/>
                </a:lnTo>
                <a:lnTo>
                  <a:pt x="4151" y="1008"/>
                </a:lnTo>
                <a:lnTo>
                  <a:pt x="4156" y="1055"/>
                </a:lnTo>
                <a:lnTo>
                  <a:pt x="4167" y="1143"/>
                </a:lnTo>
                <a:lnTo>
                  <a:pt x="4167" y="1159"/>
                </a:lnTo>
                <a:lnTo>
                  <a:pt x="4167" y="1153"/>
                </a:lnTo>
                <a:lnTo>
                  <a:pt x="4172" y="1174"/>
                </a:lnTo>
                <a:lnTo>
                  <a:pt x="4167" y="1128"/>
                </a:lnTo>
                <a:lnTo>
                  <a:pt x="4182" y="1216"/>
                </a:lnTo>
                <a:lnTo>
                  <a:pt x="4193" y="1309"/>
                </a:lnTo>
                <a:lnTo>
                  <a:pt x="4177" y="1221"/>
                </a:lnTo>
                <a:lnTo>
                  <a:pt x="4177" y="1205"/>
                </a:lnTo>
                <a:lnTo>
                  <a:pt x="4177" y="1216"/>
                </a:lnTo>
                <a:lnTo>
                  <a:pt x="4182" y="1273"/>
                </a:lnTo>
                <a:lnTo>
                  <a:pt x="4188" y="1372"/>
                </a:lnTo>
                <a:lnTo>
                  <a:pt x="4193" y="1387"/>
                </a:lnTo>
                <a:lnTo>
                  <a:pt x="4193" y="1377"/>
                </a:lnTo>
                <a:lnTo>
                  <a:pt x="4188" y="1346"/>
                </a:lnTo>
                <a:lnTo>
                  <a:pt x="4188" y="1315"/>
                </a:lnTo>
                <a:lnTo>
                  <a:pt x="4193" y="1341"/>
                </a:lnTo>
                <a:lnTo>
                  <a:pt x="4193" y="1366"/>
                </a:lnTo>
                <a:lnTo>
                  <a:pt x="4193" y="1356"/>
                </a:lnTo>
                <a:lnTo>
                  <a:pt x="4198" y="1366"/>
                </a:lnTo>
                <a:lnTo>
                  <a:pt x="4198" y="1398"/>
                </a:lnTo>
                <a:lnTo>
                  <a:pt x="4193" y="1366"/>
                </a:lnTo>
                <a:lnTo>
                  <a:pt x="4193" y="1356"/>
                </a:lnTo>
                <a:lnTo>
                  <a:pt x="4193" y="1366"/>
                </a:lnTo>
                <a:lnTo>
                  <a:pt x="4198" y="1429"/>
                </a:lnTo>
                <a:lnTo>
                  <a:pt x="4203" y="1460"/>
                </a:lnTo>
                <a:lnTo>
                  <a:pt x="4208" y="1481"/>
                </a:lnTo>
                <a:lnTo>
                  <a:pt x="4214" y="1481"/>
                </a:lnTo>
                <a:lnTo>
                  <a:pt x="4219" y="1543"/>
                </a:lnTo>
                <a:lnTo>
                  <a:pt x="4198" y="1455"/>
                </a:lnTo>
                <a:lnTo>
                  <a:pt x="4182" y="1366"/>
                </a:lnTo>
                <a:lnTo>
                  <a:pt x="4177" y="1315"/>
                </a:lnTo>
                <a:lnTo>
                  <a:pt x="4177" y="1304"/>
                </a:lnTo>
                <a:lnTo>
                  <a:pt x="4177" y="1283"/>
                </a:lnTo>
                <a:lnTo>
                  <a:pt x="4167" y="1205"/>
                </a:lnTo>
                <a:lnTo>
                  <a:pt x="4172" y="1263"/>
                </a:lnTo>
                <a:lnTo>
                  <a:pt x="4167" y="1247"/>
                </a:lnTo>
                <a:lnTo>
                  <a:pt x="4162" y="1164"/>
                </a:lnTo>
                <a:lnTo>
                  <a:pt x="4162" y="1231"/>
                </a:lnTo>
                <a:lnTo>
                  <a:pt x="4162" y="1216"/>
                </a:lnTo>
                <a:lnTo>
                  <a:pt x="4156" y="1148"/>
                </a:lnTo>
                <a:lnTo>
                  <a:pt x="4156" y="1159"/>
                </a:lnTo>
                <a:lnTo>
                  <a:pt x="4151" y="1148"/>
                </a:lnTo>
                <a:lnTo>
                  <a:pt x="4151" y="1122"/>
                </a:lnTo>
                <a:lnTo>
                  <a:pt x="4151" y="1133"/>
                </a:lnTo>
                <a:lnTo>
                  <a:pt x="4151" y="1138"/>
                </a:lnTo>
                <a:lnTo>
                  <a:pt x="4151" y="1133"/>
                </a:lnTo>
                <a:lnTo>
                  <a:pt x="4141" y="1044"/>
                </a:lnTo>
                <a:lnTo>
                  <a:pt x="4141" y="1039"/>
                </a:lnTo>
                <a:lnTo>
                  <a:pt x="4136" y="1044"/>
                </a:lnTo>
                <a:lnTo>
                  <a:pt x="4136" y="1029"/>
                </a:lnTo>
                <a:lnTo>
                  <a:pt x="4130" y="1013"/>
                </a:lnTo>
                <a:lnTo>
                  <a:pt x="4130" y="977"/>
                </a:lnTo>
                <a:lnTo>
                  <a:pt x="4125" y="956"/>
                </a:lnTo>
                <a:lnTo>
                  <a:pt x="4125" y="946"/>
                </a:lnTo>
                <a:lnTo>
                  <a:pt x="4115" y="920"/>
                </a:lnTo>
                <a:lnTo>
                  <a:pt x="4115" y="966"/>
                </a:lnTo>
                <a:lnTo>
                  <a:pt x="4110" y="909"/>
                </a:lnTo>
                <a:lnTo>
                  <a:pt x="4104" y="904"/>
                </a:lnTo>
                <a:lnTo>
                  <a:pt x="4104" y="920"/>
                </a:lnTo>
                <a:lnTo>
                  <a:pt x="4099" y="899"/>
                </a:lnTo>
                <a:lnTo>
                  <a:pt x="4120" y="1242"/>
                </a:lnTo>
                <a:lnTo>
                  <a:pt x="4094" y="863"/>
                </a:lnTo>
                <a:lnTo>
                  <a:pt x="4094" y="847"/>
                </a:lnTo>
                <a:lnTo>
                  <a:pt x="4094" y="774"/>
                </a:lnTo>
                <a:lnTo>
                  <a:pt x="4099" y="821"/>
                </a:lnTo>
                <a:lnTo>
                  <a:pt x="4099" y="707"/>
                </a:lnTo>
                <a:lnTo>
                  <a:pt x="4115" y="920"/>
                </a:lnTo>
                <a:lnTo>
                  <a:pt x="4125" y="946"/>
                </a:lnTo>
                <a:lnTo>
                  <a:pt x="4120" y="883"/>
                </a:lnTo>
                <a:lnTo>
                  <a:pt x="4115" y="837"/>
                </a:lnTo>
                <a:lnTo>
                  <a:pt x="4120" y="868"/>
                </a:lnTo>
                <a:lnTo>
                  <a:pt x="4125" y="946"/>
                </a:lnTo>
                <a:lnTo>
                  <a:pt x="4130" y="951"/>
                </a:lnTo>
                <a:lnTo>
                  <a:pt x="4110" y="774"/>
                </a:lnTo>
                <a:lnTo>
                  <a:pt x="4104" y="686"/>
                </a:lnTo>
                <a:lnTo>
                  <a:pt x="4110" y="759"/>
                </a:lnTo>
                <a:lnTo>
                  <a:pt x="4115" y="769"/>
                </a:lnTo>
                <a:lnTo>
                  <a:pt x="4110" y="738"/>
                </a:lnTo>
                <a:lnTo>
                  <a:pt x="4099" y="603"/>
                </a:lnTo>
                <a:lnTo>
                  <a:pt x="4099" y="598"/>
                </a:lnTo>
                <a:lnTo>
                  <a:pt x="4104" y="608"/>
                </a:lnTo>
                <a:lnTo>
                  <a:pt x="4104" y="634"/>
                </a:lnTo>
                <a:lnTo>
                  <a:pt x="4110" y="650"/>
                </a:lnTo>
                <a:lnTo>
                  <a:pt x="4115" y="722"/>
                </a:lnTo>
                <a:lnTo>
                  <a:pt x="4115" y="743"/>
                </a:lnTo>
                <a:lnTo>
                  <a:pt x="4115" y="738"/>
                </a:lnTo>
                <a:lnTo>
                  <a:pt x="4115" y="712"/>
                </a:lnTo>
                <a:lnTo>
                  <a:pt x="4120" y="774"/>
                </a:lnTo>
                <a:lnTo>
                  <a:pt x="4120" y="816"/>
                </a:lnTo>
                <a:lnTo>
                  <a:pt x="4120" y="831"/>
                </a:lnTo>
                <a:lnTo>
                  <a:pt x="4125" y="826"/>
                </a:lnTo>
                <a:lnTo>
                  <a:pt x="4125" y="821"/>
                </a:lnTo>
                <a:lnTo>
                  <a:pt x="4125" y="826"/>
                </a:lnTo>
                <a:lnTo>
                  <a:pt x="4130" y="873"/>
                </a:lnTo>
                <a:lnTo>
                  <a:pt x="4136" y="935"/>
                </a:lnTo>
                <a:lnTo>
                  <a:pt x="4136" y="946"/>
                </a:lnTo>
                <a:lnTo>
                  <a:pt x="4136" y="935"/>
                </a:lnTo>
                <a:lnTo>
                  <a:pt x="4136" y="909"/>
                </a:lnTo>
                <a:lnTo>
                  <a:pt x="4130" y="831"/>
                </a:lnTo>
                <a:lnTo>
                  <a:pt x="4130" y="816"/>
                </a:lnTo>
                <a:lnTo>
                  <a:pt x="4141" y="883"/>
                </a:lnTo>
                <a:lnTo>
                  <a:pt x="4141" y="889"/>
                </a:lnTo>
                <a:lnTo>
                  <a:pt x="4141" y="883"/>
                </a:lnTo>
                <a:lnTo>
                  <a:pt x="4136" y="878"/>
                </a:lnTo>
                <a:lnTo>
                  <a:pt x="4141" y="925"/>
                </a:lnTo>
                <a:lnTo>
                  <a:pt x="4146" y="920"/>
                </a:lnTo>
                <a:lnTo>
                  <a:pt x="4141" y="878"/>
                </a:lnTo>
                <a:lnTo>
                  <a:pt x="4146" y="842"/>
                </a:lnTo>
                <a:lnTo>
                  <a:pt x="4146" y="837"/>
                </a:lnTo>
                <a:lnTo>
                  <a:pt x="4146" y="847"/>
                </a:lnTo>
                <a:lnTo>
                  <a:pt x="4151" y="863"/>
                </a:lnTo>
                <a:lnTo>
                  <a:pt x="4156" y="920"/>
                </a:lnTo>
                <a:lnTo>
                  <a:pt x="4156" y="935"/>
                </a:lnTo>
                <a:lnTo>
                  <a:pt x="4162" y="920"/>
                </a:lnTo>
                <a:lnTo>
                  <a:pt x="4162" y="873"/>
                </a:lnTo>
                <a:lnTo>
                  <a:pt x="4162" y="785"/>
                </a:lnTo>
                <a:lnTo>
                  <a:pt x="4167" y="722"/>
                </a:lnTo>
                <a:lnTo>
                  <a:pt x="4167" y="712"/>
                </a:lnTo>
                <a:lnTo>
                  <a:pt x="4172" y="722"/>
                </a:lnTo>
                <a:lnTo>
                  <a:pt x="4177" y="774"/>
                </a:lnTo>
                <a:lnTo>
                  <a:pt x="4177" y="779"/>
                </a:lnTo>
                <a:lnTo>
                  <a:pt x="4182" y="769"/>
                </a:lnTo>
                <a:lnTo>
                  <a:pt x="4193" y="696"/>
                </a:lnTo>
                <a:lnTo>
                  <a:pt x="4172" y="655"/>
                </a:lnTo>
                <a:lnTo>
                  <a:pt x="4172" y="644"/>
                </a:lnTo>
                <a:lnTo>
                  <a:pt x="4177" y="634"/>
                </a:lnTo>
                <a:lnTo>
                  <a:pt x="4193" y="634"/>
                </a:lnTo>
                <a:lnTo>
                  <a:pt x="4208" y="639"/>
                </a:lnTo>
                <a:lnTo>
                  <a:pt x="4224" y="639"/>
                </a:lnTo>
                <a:lnTo>
                  <a:pt x="4224" y="644"/>
                </a:lnTo>
                <a:lnTo>
                  <a:pt x="4240" y="655"/>
                </a:lnTo>
                <a:lnTo>
                  <a:pt x="4245" y="660"/>
                </a:lnTo>
                <a:lnTo>
                  <a:pt x="4229" y="686"/>
                </a:lnTo>
                <a:lnTo>
                  <a:pt x="4208" y="707"/>
                </a:lnTo>
                <a:lnTo>
                  <a:pt x="4198" y="696"/>
                </a:lnTo>
                <a:lnTo>
                  <a:pt x="4198" y="743"/>
                </a:lnTo>
                <a:lnTo>
                  <a:pt x="4198" y="764"/>
                </a:lnTo>
                <a:lnTo>
                  <a:pt x="4203" y="753"/>
                </a:lnTo>
                <a:lnTo>
                  <a:pt x="4208" y="733"/>
                </a:lnTo>
                <a:lnTo>
                  <a:pt x="4214" y="753"/>
                </a:lnTo>
                <a:lnTo>
                  <a:pt x="4203" y="779"/>
                </a:lnTo>
                <a:lnTo>
                  <a:pt x="4182" y="816"/>
                </a:lnTo>
                <a:lnTo>
                  <a:pt x="4182" y="831"/>
                </a:lnTo>
                <a:lnTo>
                  <a:pt x="4188" y="826"/>
                </a:lnTo>
                <a:lnTo>
                  <a:pt x="4198" y="821"/>
                </a:lnTo>
                <a:lnTo>
                  <a:pt x="4203" y="821"/>
                </a:lnTo>
                <a:lnTo>
                  <a:pt x="4203" y="826"/>
                </a:lnTo>
                <a:lnTo>
                  <a:pt x="4198" y="842"/>
                </a:lnTo>
                <a:lnTo>
                  <a:pt x="4193" y="863"/>
                </a:lnTo>
                <a:lnTo>
                  <a:pt x="4188" y="878"/>
                </a:lnTo>
                <a:lnTo>
                  <a:pt x="4193" y="904"/>
                </a:lnTo>
                <a:lnTo>
                  <a:pt x="4193" y="915"/>
                </a:lnTo>
                <a:lnTo>
                  <a:pt x="4198" y="904"/>
                </a:lnTo>
                <a:lnTo>
                  <a:pt x="4203" y="889"/>
                </a:lnTo>
                <a:lnTo>
                  <a:pt x="4214" y="826"/>
                </a:lnTo>
                <a:lnTo>
                  <a:pt x="4224" y="816"/>
                </a:lnTo>
                <a:lnTo>
                  <a:pt x="4234" y="863"/>
                </a:lnTo>
                <a:lnTo>
                  <a:pt x="4234" y="868"/>
                </a:lnTo>
                <a:lnTo>
                  <a:pt x="4229" y="868"/>
                </a:lnTo>
                <a:lnTo>
                  <a:pt x="4224" y="863"/>
                </a:lnTo>
                <a:lnTo>
                  <a:pt x="4219" y="863"/>
                </a:lnTo>
                <a:lnTo>
                  <a:pt x="4214" y="920"/>
                </a:lnTo>
                <a:lnTo>
                  <a:pt x="4234" y="909"/>
                </a:lnTo>
                <a:lnTo>
                  <a:pt x="4234" y="904"/>
                </a:lnTo>
                <a:lnTo>
                  <a:pt x="4234" y="909"/>
                </a:lnTo>
                <a:lnTo>
                  <a:pt x="4266" y="894"/>
                </a:lnTo>
                <a:lnTo>
                  <a:pt x="4286" y="883"/>
                </a:lnTo>
                <a:lnTo>
                  <a:pt x="4292" y="868"/>
                </a:lnTo>
                <a:lnTo>
                  <a:pt x="4286" y="847"/>
                </a:lnTo>
                <a:lnTo>
                  <a:pt x="4271" y="821"/>
                </a:lnTo>
                <a:lnTo>
                  <a:pt x="4281" y="800"/>
                </a:lnTo>
                <a:lnTo>
                  <a:pt x="4281" y="779"/>
                </a:lnTo>
                <a:lnTo>
                  <a:pt x="4281" y="774"/>
                </a:lnTo>
                <a:lnTo>
                  <a:pt x="4286" y="774"/>
                </a:lnTo>
                <a:lnTo>
                  <a:pt x="4302" y="769"/>
                </a:lnTo>
                <a:lnTo>
                  <a:pt x="4312" y="769"/>
                </a:lnTo>
                <a:lnTo>
                  <a:pt x="4323" y="764"/>
                </a:lnTo>
                <a:lnTo>
                  <a:pt x="4317" y="764"/>
                </a:lnTo>
                <a:lnTo>
                  <a:pt x="4307" y="764"/>
                </a:lnTo>
                <a:lnTo>
                  <a:pt x="4276" y="769"/>
                </a:lnTo>
                <a:lnTo>
                  <a:pt x="4271" y="759"/>
                </a:lnTo>
                <a:lnTo>
                  <a:pt x="4297" y="753"/>
                </a:lnTo>
                <a:lnTo>
                  <a:pt x="4271" y="753"/>
                </a:lnTo>
                <a:lnTo>
                  <a:pt x="4260" y="738"/>
                </a:lnTo>
                <a:lnTo>
                  <a:pt x="4250" y="727"/>
                </a:lnTo>
                <a:lnTo>
                  <a:pt x="4260" y="717"/>
                </a:lnTo>
                <a:lnTo>
                  <a:pt x="4271" y="707"/>
                </a:lnTo>
                <a:lnTo>
                  <a:pt x="4266" y="712"/>
                </a:lnTo>
                <a:lnTo>
                  <a:pt x="4240" y="722"/>
                </a:lnTo>
                <a:lnTo>
                  <a:pt x="4234" y="717"/>
                </a:lnTo>
                <a:lnTo>
                  <a:pt x="4245" y="712"/>
                </a:lnTo>
                <a:lnTo>
                  <a:pt x="4255" y="707"/>
                </a:lnTo>
                <a:lnTo>
                  <a:pt x="4260" y="696"/>
                </a:lnTo>
                <a:lnTo>
                  <a:pt x="4260" y="691"/>
                </a:lnTo>
                <a:lnTo>
                  <a:pt x="4250" y="696"/>
                </a:lnTo>
                <a:lnTo>
                  <a:pt x="4234" y="707"/>
                </a:lnTo>
                <a:lnTo>
                  <a:pt x="4229" y="707"/>
                </a:lnTo>
                <a:lnTo>
                  <a:pt x="4234" y="691"/>
                </a:lnTo>
                <a:lnTo>
                  <a:pt x="4250" y="660"/>
                </a:lnTo>
                <a:lnTo>
                  <a:pt x="4271" y="670"/>
                </a:lnTo>
                <a:lnTo>
                  <a:pt x="4276" y="670"/>
                </a:lnTo>
                <a:lnTo>
                  <a:pt x="4276" y="681"/>
                </a:lnTo>
                <a:lnTo>
                  <a:pt x="4276" y="696"/>
                </a:lnTo>
                <a:lnTo>
                  <a:pt x="4281" y="707"/>
                </a:lnTo>
                <a:lnTo>
                  <a:pt x="4286" y="717"/>
                </a:lnTo>
                <a:lnTo>
                  <a:pt x="4307" y="722"/>
                </a:lnTo>
                <a:lnTo>
                  <a:pt x="4317" y="733"/>
                </a:lnTo>
                <a:lnTo>
                  <a:pt x="4323" y="733"/>
                </a:lnTo>
                <a:lnTo>
                  <a:pt x="4312" y="722"/>
                </a:lnTo>
                <a:lnTo>
                  <a:pt x="4354" y="722"/>
                </a:lnTo>
                <a:lnTo>
                  <a:pt x="4333" y="733"/>
                </a:lnTo>
                <a:lnTo>
                  <a:pt x="4323" y="733"/>
                </a:lnTo>
                <a:lnTo>
                  <a:pt x="4338" y="774"/>
                </a:lnTo>
                <a:lnTo>
                  <a:pt x="4343" y="800"/>
                </a:lnTo>
                <a:lnTo>
                  <a:pt x="4343" y="842"/>
                </a:lnTo>
                <a:lnTo>
                  <a:pt x="4343" y="909"/>
                </a:lnTo>
                <a:lnTo>
                  <a:pt x="4343" y="966"/>
                </a:lnTo>
                <a:lnTo>
                  <a:pt x="4343" y="982"/>
                </a:lnTo>
                <a:lnTo>
                  <a:pt x="4349" y="992"/>
                </a:lnTo>
                <a:lnTo>
                  <a:pt x="4359" y="1003"/>
                </a:lnTo>
                <a:lnTo>
                  <a:pt x="4375" y="1008"/>
                </a:lnTo>
                <a:lnTo>
                  <a:pt x="4395" y="1018"/>
                </a:lnTo>
                <a:lnTo>
                  <a:pt x="4395" y="587"/>
                </a:lnTo>
                <a:lnTo>
                  <a:pt x="4380" y="577"/>
                </a:lnTo>
                <a:lnTo>
                  <a:pt x="4364" y="556"/>
                </a:lnTo>
                <a:lnTo>
                  <a:pt x="4364" y="535"/>
                </a:lnTo>
                <a:lnTo>
                  <a:pt x="4369" y="515"/>
                </a:lnTo>
                <a:lnTo>
                  <a:pt x="2276" y="2364"/>
                </a:lnTo>
                <a:lnTo>
                  <a:pt x="3964" y="151"/>
                </a:lnTo>
                <a:lnTo>
                  <a:pt x="3964" y="146"/>
                </a:lnTo>
                <a:lnTo>
                  <a:pt x="3969" y="146"/>
                </a:lnTo>
                <a:lnTo>
                  <a:pt x="3964" y="151"/>
                </a:lnTo>
                <a:lnTo>
                  <a:pt x="2276" y="2364"/>
                </a:lnTo>
                <a:lnTo>
                  <a:pt x="3164" y="733"/>
                </a:lnTo>
                <a:lnTo>
                  <a:pt x="3133" y="743"/>
                </a:lnTo>
                <a:lnTo>
                  <a:pt x="3112" y="748"/>
                </a:lnTo>
                <a:lnTo>
                  <a:pt x="3091" y="753"/>
                </a:lnTo>
                <a:lnTo>
                  <a:pt x="3065" y="759"/>
                </a:lnTo>
                <a:lnTo>
                  <a:pt x="3055" y="722"/>
                </a:lnTo>
                <a:lnTo>
                  <a:pt x="3081" y="707"/>
                </a:lnTo>
                <a:lnTo>
                  <a:pt x="3097" y="702"/>
                </a:lnTo>
                <a:lnTo>
                  <a:pt x="3117" y="702"/>
                </a:lnTo>
                <a:lnTo>
                  <a:pt x="3133" y="702"/>
                </a:lnTo>
                <a:lnTo>
                  <a:pt x="3149" y="702"/>
                </a:lnTo>
                <a:lnTo>
                  <a:pt x="3175" y="686"/>
                </a:lnTo>
                <a:lnTo>
                  <a:pt x="3195" y="686"/>
                </a:lnTo>
                <a:lnTo>
                  <a:pt x="3211" y="691"/>
                </a:lnTo>
                <a:lnTo>
                  <a:pt x="3226" y="702"/>
                </a:lnTo>
                <a:lnTo>
                  <a:pt x="3232" y="717"/>
                </a:lnTo>
                <a:lnTo>
                  <a:pt x="3211" y="722"/>
                </a:lnTo>
                <a:lnTo>
                  <a:pt x="3200" y="722"/>
                </a:lnTo>
                <a:lnTo>
                  <a:pt x="3195" y="727"/>
                </a:lnTo>
                <a:lnTo>
                  <a:pt x="3159" y="738"/>
                </a:lnTo>
                <a:lnTo>
                  <a:pt x="3143" y="743"/>
                </a:lnTo>
                <a:lnTo>
                  <a:pt x="3149" y="738"/>
                </a:lnTo>
                <a:lnTo>
                  <a:pt x="3164" y="733"/>
                </a:lnTo>
                <a:lnTo>
                  <a:pt x="2276" y="2364"/>
                </a:lnTo>
                <a:lnTo>
                  <a:pt x="3226" y="733"/>
                </a:lnTo>
                <a:lnTo>
                  <a:pt x="3216" y="738"/>
                </a:lnTo>
                <a:lnTo>
                  <a:pt x="3200" y="738"/>
                </a:lnTo>
                <a:lnTo>
                  <a:pt x="3185" y="738"/>
                </a:lnTo>
                <a:lnTo>
                  <a:pt x="3175" y="743"/>
                </a:lnTo>
                <a:lnTo>
                  <a:pt x="3159" y="748"/>
                </a:lnTo>
                <a:lnTo>
                  <a:pt x="3159" y="743"/>
                </a:lnTo>
                <a:lnTo>
                  <a:pt x="3169" y="738"/>
                </a:lnTo>
                <a:lnTo>
                  <a:pt x="3237" y="722"/>
                </a:lnTo>
                <a:lnTo>
                  <a:pt x="3237" y="727"/>
                </a:lnTo>
                <a:lnTo>
                  <a:pt x="3237" y="733"/>
                </a:lnTo>
                <a:lnTo>
                  <a:pt x="3226" y="733"/>
                </a:lnTo>
                <a:lnTo>
                  <a:pt x="2276" y="2364"/>
                </a:lnTo>
                <a:lnTo>
                  <a:pt x="3330" y="779"/>
                </a:lnTo>
                <a:lnTo>
                  <a:pt x="3315" y="769"/>
                </a:lnTo>
                <a:lnTo>
                  <a:pt x="3330" y="774"/>
                </a:lnTo>
                <a:lnTo>
                  <a:pt x="3330" y="779"/>
                </a:lnTo>
                <a:lnTo>
                  <a:pt x="2276" y="2364"/>
                </a:lnTo>
                <a:lnTo>
                  <a:pt x="3258" y="1086"/>
                </a:lnTo>
                <a:lnTo>
                  <a:pt x="3325" y="1065"/>
                </a:lnTo>
                <a:lnTo>
                  <a:pt x="3330" y="1070"/>
                </a:lnTo>
                <a:lnTo>
                  <a:pt x="3258" y="1086"/>
                </a:lnTo>
                <a:lnTo>
                  <a:pt x="2276" y="2364"/>
                </a:lnTo>
                <a:lnTo>
                  <a:pt x="3330" y="1044"/>
                </a:lnTo>
                <a:lnTo>
                  <a:pt x="3299" y="1050"/>
                </a:lnTo>
                <a:lnTo>
                  <a:pt x="3232" y="1065"/>
                </a:lnTo>
                <a:lnTo>
                  <a:pt x="3175" y="1070"/>
                </a:lnTo>
                <a:lnTo>
                  <a:pt x="3154" y="1070"/>
                </a:lnTo>
                <a:lnTo>
                  <a:pt x="3143" y="1065"/>
                </a:lnTo>
                <a:lnTo>
                  <a:pt x="3138" y="1060"/>
                </a:lnTo>
                <a:lnTo>
                  <a:pt x="3138" y="1050"/>
                </a:lnTo>
                <a:lnTo>
                  <a:pt x="3154" y="1055"/>
                </a:lnTo>
                <a:lnTo>
                  <a:pt x="3185" y="1055"/>
                </a:lnTo>
                <a:lnTo>
                  <a:pt x="3247" y="1044"/>
                </a:lnTo>
                <a:lnTo>
                  <a:pt x="3346" y="1018"/>
                </a:lnTo>
                <a:lnTo>
                  <a:pt x="3330" y="1044"/>
                </a:lnTo>
                <a:lnTo>
                  <a:pt x="2276" y="2364"/>
                </a:lnTo>
                <a:lnTo>
                  <a:pt x="3367" y="1055"/>
                </a:lnTo>
                <a:lnTo>
                  <a:pt x="3367" y="1044"/>
                </a:lnTo>
                <a:lnTo>
                  <a:pt x="3377" y="1039"/>
                </a:lnTo>
                <a:lnTo>
                  <a:pt x="3382" y="1055"/>
                </a:lnTo>
                <a:lnTo>
                  <a:pt x="3367" y="1055"/>
                </a:lnTo>
                <a:lnTo>
                  <a:pt x="2276" y="2364"/>
                </a:lnTo>
                <a:lnTo>
                  <a:pt x="286" y="2941"/>
                </a:lnTo>
                <a:lnTo>
                  <a:pt x="286" y="2956"/>
                </a:lnTo>
                <a:lnTo>
                  <a:pt x="281" y="2967"/>
                </a:lnTo>
                <a:lnTo>
                  <a:pt x="286" y="2941"/>
                </a:lnTo>
                <a:lnTo>
                  <a:pt x="2276" y="2364"/>
                </a:lnTo>
                <a:lnTo>
                  <a:pt x="286" y="3018"/>
                </a:lnTo>
                <a:lnTo>
                  <a:pt x="281" y="2987"/>
                </a:lnTo>
                <a:lnTo>
                  <a:pt x="281" y="2982"/>
                </a:lnTo>
                <a:lnTo>
                  <a:pt x="281" y="2987"/>
                </a:lnTo>
                <a:lnTo>
                  <a:pt x="286" y="3003"/>
                </a:lnTo>
                <a:lnTo>
                  <a:pt x="286" y="3008"/>
                </a:lnTo>
                <a:lnTo>
                  <a:pt x="286" y="3018"/>
                </a:lnTo>
                <a:lnTo>
                  <a:pt x="2276" y="2364"/>
                </a:lnTo>
                <a:lnTo>
                  <a:pt x="286" y="2805"/>
                </a:lnTo>
                <a:lnTo>
                  <a:pt x="286" y="2795"/>
                </a:lnTo>
                <a:lnTo>
                  <a:pt x="291" y="2811"/>
                </a:lnTo>
                <a:lnTo>
                  <a:pt x="286" y="2805"/>
                </a:lnTo>
                <a:lnTo>
                  <a:pt x="2276" y="2364"/>
                </a:lnTo>
                <a:lnTo>
                  <a:pt x="291" y="2842"/>
                </a:lnTo>
                <a:lnTo>
                  <a:pt x="291" y="2831"/>
                </a:lnTo>
                <a:lnTo>
                  <a:pt x="291" y="2811"/>
                </a:lnTo>
                <a:lnTo>
                  <a:pt x="291" y="2842"/>
                </a:lnTo>
                <a:lnTo>
                  <a:pt x="2276" y="2364"/>
                </a:lnTo>
                <a:lnTo>
                  <a:pt x="302" y="2863"/>
                </a:lnTo>
                <a:lnTo>
                  <a:pt x="302" y="2852"/>
                </a:lnTo>
                <a:lnTo>
                  <a:pt x="307" y="2852"/>
                </a:lnTo>
                <a:lnTo>
                  <a:pt x="307" y="2842"/>
                </a:lnTo>
                <a:lnTo>
                  <a:pt x="307" y="2852"/>
                </a:lnTo>
                <a:lnTo>
                  <a:pt x="302" y="2863"/>
                </a:lnTo>
                <a:lnTo>
                  <a:pt x="2276" y="2364"/>
                </a:lnTo>
                <a:lnTo>
                  <a:pt x="317" y="2889"/>
                </a:lnTo>
                <a:lnTo>
                  <a:pt x="307" y="2925"/>
                </a:lnTo>
                <a:lnTo>
                  <a:pt x="317" y="2894"/>
                </a:lnTo>
                <a:lnTo>
                  <a:pt x="307" y="2894"/>
                </a:lnTo>
                <a:lnTo>
                  <a:pt x="317" y="2889"/>
                </a:lnTo>
                <a:lnTo>
                  <a:pt x="2276" y="2364"/>
                </a:lnTo>
                <a:lnTo>
                  <a:pt x="317" y="2613"/>
                </a:lnTo>
                <a:lnTo>
                  <a:pt x="307" y="2613"/>
                </a:lnTo>
                <a:lnTo>
                  <a:pt x="307" y="2618"/>
                </a:lnTo>
                <a:lnTo>
                  <a:pt x="307" y="2613"/>
                </a:lnTo>
                <a:lnTo>
                  <a:pt x="307" y="2593"/>
                </a:lnTo>
                <a:lnTo>
                  <a:pt x="302" y="2608"/>
                </a:lnTo>
                <a:lnTo>
                  <a:pt x="302" y="2593"/>
                </a:lnTo>
                <a:lnTo>
                  <a:pt x="307" y="2577"/>
                </a:lnTo>
                <a:lnTo>
                  <a:pt x="307" y="2567"/>
                </a:lnTo>
                <a:lnTo>
                  <a:pt x="296" y="2567"/>
                </a:lnTo>
                <a:lnTo>
                  <a:pt x="302" y="2551"/>
                </a:lnTo>
                <a:lnTo>
                  <a:pt x="307" y="2546"/>
                </a:lnTo>
                <a:lnTo>
                  <a:pt x="317" y="2613"/>
                </a:lnTo>
                <a:lnTo>
                  <a:pt x="317" y="2618"/>
                </a:lnTo>
                <a:lnTo>
                  <a:pt x="317" y="2613"/>
                </a:lnTo>
                <a:lnTo>
                  <a:pt x="2276" y="2364"/>
                </a:lnTo>
                <a:lnTo>
                  <a:pt x="2884" y="2655"/>
                </a:lnTo>
                <a:lnTo>
                  <a:pt x="2868" y="2660"/>
                </a:lnTo>
                <a:lnTo>
                  <a:pt x="2868" y="2650"/>
                </a:lnTo>
                <a:lnTo>
                  <a:pt x="2873" y="2644"/>
                </a:lnTo>
                <a:lnTo>
                  <a:pt x="2878" y="2639"/>
                </a:lnTo>
                <a:lnTo>
                  <a:pt x="2884" y="2655"/>
                </a:lnTo>
                <a:lnTo>
                  <a:pt x="2276" y="2364"/>
                </a:lnTo>
                <a:lnTo>
                  <a:pt x="3372" y="1657"/>
                </a:lnTo>
                <a:lnTo>
                  <a:pt x="3377" y="1652"/>
                </a:lnTo>
                <a:lnTo>
                  <a:pt x="3388" y="1694"/>
                </a:lnTo>
                <a:lnTo>
                  <a:pt x="3372" y="1657"/>
                </a:lnTo>
                <a:lnTo>
                  <a:pt x="2276" y="2364"/>
                </a:lnTo>
                <a:lnTo>
                  <a:pt x="3476" y="1657"/>
                </a:lnTo>
                <a:lnTo>
                  <a:pt x="3476" y="1642"/>
                </a:lnTo>
                <a:lnTo>
                  <a:pt x="3486" y="1657"/>
                </a:lnTo>
                <a:lnTo>
                  <a:pt x="3476" y="1657"/>
                </a:lnTo>
                <a:lnTo>
                  <a:pt x="2276" y="2364"/>
                </a:lnTo>
                <a:lnTo>
                  <a:pt x="3486" y="1704"/>
                </a:lnTo>
                <a:lnTo>
                  <a:pt x="3481" y="1683"/>
                </a:lnTo>
                <a:lnTo>
                  <a:pt x="3486" y="1694"/>
                </a:lnTo>
                <a:lnTo>
                  <a:pt x="3486" y="1704"/>
                </a:lnTo>
                <a:lnTo>
                  <a:pt x="2276" y="2364"/>
                </a:lnTo>
                <a:lnTo>
                  <a:pt x="3517" y="1112"/>
                </a:lnTo>
                <a:lnTo>
                  <a:pt x="3523" y="1102"/>
                </a:lnTo>
                <a:lnTo>
                  <a:pt x="3528" y="1117"/>
                </a:lnTo>
                <a:lnTo>
                  <a:pt x="3528" y="1122"/>
                </a:lnTo>
                <a:lnTo>
                  <a:pt x="3533" y="1148"/>
                </a:lnTo>
                <a:lnTo>
                  <a:pt x="3517" y="1128"/>
                </a:lnTo>
                <a:lnTo>
                  <a:pt x="3517" y="1122"/>
                </a:lnTo>
                <a:lnTo>
                  <a:pt x="3517" y="1112"/>
                </a:lnTo>
                <a:lnTo>
                  <a:pt x="2276" y="2364"/>
                </a:lnTo>
                <a:lnTo>
                  <a:pt x="3533" y="1491"/>
                </a:lnTo>
                <a:lnTo>
                  <a:pt x="3528" y="1502"/>
                </a:lnTo>
                <a:lnTo>
                  <a:pt x="3523" y="1470"/>
                </a:lnTo>
                <a:lnTo>
                  <a:pt x="3533" y="1486"/>
                </a:lnTo>
                <a:lnTo>
                  <a:pt x="3533" y="1491"/>
                </a:lnTo>
                <a:lnTo>
                  <a:pt x="3533" y="1486"/>
                </a:lnTo>
                <a:lnTo>
                  <a:pt x="3533" y="1491"/>
                </a:lnTo>
                <a:lnTo>
                  <a:pt x="2276" y="2364"/>
                </a:lnTo>
                <a:lnTo>
                  <a:pt x="3533" y="1678"/>
                </a:lnTo>
                <a:lnTo>
                  <a:pt x="3528" y="1678"/>
                </a:lnTo>
                <a:lnTo>
                  <a:pt x="3538" y="1626"/>
                </a:lnTo>
                <a:lnTo>
                  <a:pt x="3538" y="1652"/>
                </a:lnTo>
                <a:lnTo>
                  <a:pt x="3538" y="1663"/>
                </a:lnTo>
                <a:lnTo>
                  <a:pt x="3538" y="1673"/>
                </a:lnTo>
                <a:lnTo>
                  <a:pt x="3533" y="1678"/>
                </a:lnTo>
                <a:lnTo>
                  <a:pt x="2276" y="2364"/>
                </a:lnTo>
                <a:lnTo>
                  <a:pt x="3543" y="1470"/>
                </a:lnTo>
                <a:lnTo>
                  <a:pt x="3538" y="1465"/>
                </a:lnTo>
                <a:lnTo>
                  <a:pt x="3538" y="1470"/>
                </a:lnTo>
                <a:lnTo>
                  <a:pt x="3533" y="1444"/>
                </a:lnTo>
                <a:lnTo>
                  <a:pt x="3538" y="1341"/>
                </a:lnTo>
                <a:lnTo>
                  <a:pt x="3543" y="1470"/>
                </a:lnTo>
                <a:lnTo>
                  <a:pt x="2276" y="2364"/>
                </a:lnTo>
                <a:lnTo>
                  <a:pt x="3559" y="1522"/>
                </a:lnTo>
                <a:lnTo>
                  <a:pt x="3549" y="1486"/>
                </a:lnTo>
                <a:lnTo>
                  <a:pt x="3543" y="1335"/>
                </a:lnTo>
                <a:lnTo>
                  <a:pt x="3538" y="1263"/>
                </a:lnTo>
                <a:lnTo>
                  <a:pt x="3528" y="1185"/>
                </a:lnTo>
                <a:lnTo>
                  <a:pt x="3533" y="1179"/>
                </a:lnTo>
                <a:lnTo>
                  <a:pt x="3538" y="1169"/>
                </a:lnTo>
                <a:lnTo>
                  <a:pt x="3549" y="1247"/>
                </a:lnTo>
                <a:lnTo>
                  <a:pt x="3559" y="1330"/>
                </a:lnTo>
                <a:lnTo>
                  <a:pt x="3564" y="1424"/>
                </a:lnTo>
                <a:lnTo>
                  <a:pt x="3559" y="1522"/>
                </a:lnTo>
                <a:lnTo>
                  <a:pt x="2276" y="2364"/>
                </a:lnTo>
                <a:lnTo>
                  <a:pt x="4328" y="2920"/>
                </a:lnTo>
                <a:lnTo>
                  <a:pt x="4338" y="2920"/>
                </a:lnTo>
                <a:lnTo>
                  <a:pt x="4333" y="2925"/>
                </a:lnTo>
                <a:lnTo>
                  <a:pt x="4328" y="2935"/>
                </a:lnTo>
                <a:lnTo>
                  <a:pt x="4317" y="2925"/>
                </a:lnTo>
                <a:lnTo>
                  <a:pt x="4323" y="2920"/>
                </a:lnTo>
                <a:lnTo>
                  <a:pt x="4328" y="2920"/>
                </a:lnTo>
                <a:lnTo>
                  <a:pt x="2276" y="2364"/>
                </a:lnTo>
                <a:lnTo>
                  <a:pt x="4317" y="2915"/>
                </a:lnTo>
                <a:lnTo>
                  <a:pt x="4323" y="2915"/>
                </a:lnTo>
                <a:lnTo>
                  <a:pt x="4323" y="2920"/>
                </a:lnTo>
                <a:lnTo>
                  <a:pt x="4317" y="2925"/>
                </a:lnTo>
                <a:lnTo>
                  <a:pt x="4312" y="2925"/>
                </a:lnTo>
                <a:lnTo>
                  <a:pt x="4317" y="2915"/>
                </a:lnTo>
                <a:lnTo>
                  <a:pt x="2276" y="2364"/>
                </a:lnTo>
                <a:lnTo>
                  <a:pt x="4323" y="2811"/>
                </a:lnTo>
                <a:lnTo>
                  <a:pt x="4317" y="2816"/>
                </a:lnTo>
                <a:lnTo>
                  <a:pt x="4317" y="2805"/>
                </a:lnTo>
                <a:lnTo>
                  <a:pt x="4317" y="2811"/>
                </a:lnTo>
                <a:lnTo>
                  <a:pt x="4323" y="2811"/>
                </a:lnTo>
                <a:lnTo>
                  <a:pt x="2276" y="2364"/>
                </a:lnTo>
                <a:lnTo>
                  <a:pt x="4338" y="1751"/>
                </a:lnTo>
                <a:lnTo>
                  <a:pt x="4338" y="1756"/>
                </a:lnTo>
                <a:lnTo>
                  <a:pt x="4343" y="1772"/>
                </a:lnTo>
                <a:lnTo>
                  <a:pt x="4338" y="1787"/>
                </a:lnTo>
                <a:lnTo>
                  <a:pt x="4349" y="1777"/>
                </a:lnTo>
                <a:lnTo>
                  <a:pt x="4349" y="1782"/>
                </a:lnTo>
                <a:lnTo>
                  <a:pt x="4333" y="1808"/>
                </a:lnTo>
                <a:lnTo>
                  <a:pt x="4328" y="1834"/>
                </a:lnTo>
                <a:lnTo>
                  <a:pt x="4328" y="1839"/>
                </a:lnTo>
                <a:lnTo>
                  <a:pt x="4323" y="1834"/>
                </a:lnTo>
                <a:lnTo>
                  <a:pt x="4328" y="1808"/>
                </a:lnTo>
                <a:lnTo>
                  <a:pt x="4338" y="1787"/>
                </a:lnTo>
                <a:lnTo>
                  <a:pt x="4317" y="1813"/>
                </a:lnTo>
                <a:lnTo>
                  <a:pt x="4307" y="1834"/>
                </a:lnTo>
                <a:lnTo>
                  <a:pt x="4302" y="1829"/>
                </a:lnTo>
                <a:lnTo>
                  <a:pt x="4297" y="1824"/>
                </a:lnTo>
                <a:lnTo>
                  <a:pt x="4302" y="1813"/>
                </a:lnTo>
                <a:lnTo>
                  <a:pt x="4312" y="1787"/>
                </a:lnTo>
                <a:lnTo>
                  <a:pt x="4338" y="1751"/>
                </a:lnTo>
                <a:lnTo>
                  <a:pt x="2276" y="2364"/>
                </a:lnTo>
                <a:lnTo>
                  <a:pt x="4292" y="1948"/>
                </a:lnTo>
                <a:lnTo>
                  <a:pt x="4286" y="1974"/>
                </a:lnTo>
                <a:lnTo>
                  <a:pt x="4281" y="1969"/>
                </a:lnTo>
                <a:lnTo>
                  <a:pt x="4276" y="1969"/>
                </a:lnTo>
                <a:lnTo>
                  <a:pt x="4281" y="1964"/>
                </a:lnTo>
                <a:lnTo>
                  <a:pt x="4292" y="1948"/>
                </a:lnTo>
                <a:lnTo>
                  <a:pt x="2276" y="2364"/>
                </a:lnTo>
                <a:lnTo>
                  <a:pt x="4037" y="2411"/>
                </a:lnTo>
                <a:lnTo>
                  <a:pt x="4047" y="2405"/>
                </a:lnTo>
                <a:lnTo>
                  <a:pt x="4063" y="2395"/>
                </a:lnTo>
                <a:lnTo>
                  <a:pt x="4073" y="2390"/>
                </a:lnTo>
                <a:lnTo>
                  <a:pt x="4079" y="2400"/>
                </a:lnTo>
                <a:lnTo>
                  <a:pt x="4058" y="2411"/>
                </a:lnTo>
                <a:lnTo>
                  <a:pt x="4047" y="2411"/>
                </a:lnTo>
                <a:lnTo>
                  <a:pt x="4037" y="2411"/>
                </a:lnTo>
                <a:lnTo>
                  <a:pt x="2276" y="2364"/>
                </a:lnTo>
                <a:lnTo>
                  <a:pt x="4032" y="2416"/>
                </a:lnTo>
                <a:lnTo>
                  <a:pt x="4047" y="2426"/>
                </a:lnTo>
                <a:lnTo>
                  <a:pt x="4047" y="2431"/>
                </a:lnTo>
                <a:lnTo>
                  <a:pt x="4037" y="2437"/>
                </a:lnTo>
                <a:lnTo>
                  <a:pt x="4053" y="2437"/>
                </a:lnTo>
                <a:lnTo>
                  <a:pt x="4047" y="2442"/>
                </a:lnTo>
                <a:lnTo>
                  <a:pt x="4037" y="2447"/>
                </a:lnTo>
                <a:lnTo>
                  <a:pt x="4053" y="2457"/>
                </a:lnTo>
                <a:lnTo>
                  <a:pt x="4068" y="2437"/>
                </a:lnTo>
                <a:lnTo>
                  <a:pt x="4073" y="2431"/>
                </a:lnTo>
                <a:lnTo>
                  <a:pt x="4068" y="2426"/>
                </a:lnTo>
                <a:lnTo>
                  <a:pt x="4079" y="2426"/>
                </a:lnTo>
                <a:lnTo>
                  <a:pt x="4079" y="2442"/>
                </a:lnTo>
                <a:lnTo>
                  <a:pt x="4073" y="2457"/>
                </a:lnTo>
                <a:lnTo>
                  <a:pt x="4068" y="2463"/>
                </a:lnTo>
                <a:lnTo>
                  <a:pt x="4073" y="2463"/>
                </a:lnTo>
                <a:lnTo>
                  <a:pt x="4068" y="2468"/>
                </a:lnTo>
                <a:lnTo>
                  <a:pt x="4063" y="2478"/>
                </a:lnTo>
                <a:lnTo>
                  <a:pt x="4063" y="2483"/>
                </a:lnTo>
                <a:lnTo>
                  <a:pt x="4053" y="2504"/>
                </a:lnTo>
                <a:lnTo>
                  <a:pt x="4042" y="2504"/>
                </a:lnTo>
                <a:lnTo>
                  <a:pt x="4032" y="2452"/>
                </a:lnTo>
                <a:lnTo>
                  <a:pt x="4032" y="2431"/>
                </a:lnTo>
                <a:lnTo>
                  <a:pt x="4032" y="2416"/>
                </a:lnTo>
                <a:lnTo>
                  <a:pt x="2276" y="2364"/>
                </a:lnTo>
                <a:lnTo>
                  <a:pt x="3891" y="317"/>
                </a:lnTo>
                <a:lnTo>
                  <a:pt x="3860" y="302"/>
                </a:lnTo>
                <a:lnTo>
                  <a:pt x="3886" y="317"/>
                </a:lnTo>
                <a:lnTo>
                  <a:pt x="3876" y="322"/>
                </a:lnTo>
                <a:lnTo>
                  <a:pt x="3845" y="286"/>
                </a:lnTo>
                <a:lnTo>
                  <a:pt x="3803" y="260"/>
                </a:lnTo>
                <a:lnTo>
                  <a:pt x="3741" y="218"/>
                </a:lnTo>
                <a:lnTo>
                  <a:pt x="3746" y="218"/>
                </a:lnTo>
                <a:lnTo>
                  <a:pt x="3746" y="213"/>
                </a:lnTo>
                <a:lnTo>
                  <a:pt x="3762" y="218"/>
                </a:lnTo>
                <a:lnTo>
                  <a:pt x="3772" y="218"/>
                </a:lnTo>
                <a:lnTo>
                  <a:pt x="3824" y="265"/>
                </a:lnTo>
                <a:lnTo>
                  <a:pt x="3829" y="270"/>
                </a:lnTo>
                <a:lnTo>
                  <a:pt x="3871" y="291"/>
                </a:lnTo>
                <a:lnTo>
                  <a:pt x="3902" y="312"/>
                </a:lnTo>
                <a:lnTo>
                  <a:pt x="3891" y="317"/>
                </a:lnTo>
                <a:lnTo>
                  <a:pt x="2276" y="2364"/>
                </a:lnTo>
                <a:lnTo>
                  <a:pt x="3964" y="353"/>
                </a:lnTo>
                <a:lnTo>
                  <a:pt x="3959" y="353"/>
                </a:lnTo>
                <a:lnTo>
                  <a:pt x="3949" y="359"/>
                </a:lnTo>
                <a:lnTo>
                  <a:pt x="3923" y="353"/>
                </a:lnTo>
                <a:lnTo>
                  <a:pt x="3917" y="348"/>
                </a:lnTo>
                <a:lnTo>
                  <a:pt x="3912" y="343"/>
                </a:lnTo>
                <a:lnTo>
                  <a:pt x="3923" y="338"/>
                </a:lnTo>
                <a:lnTo>
                  <a:pt x="3928" y="338"/>
                </a:lnTo>
                <a:lnTo>
                  <a:pt x="3923" y="333"/>
                </a:lnTo>
                <a:lnTo>
                  <a:pt x="3912" y="333"/>
                </a:lnTo>
                <a:lnTo>
                  <a:pt x="3912" y="327"/>
                </a:lnTo>
                <a:lnTo>
                  <a:pt x="3917" y="322"/>
                </a:lnTo>
                <a:lnTo>
                  <a:pt x="3954" y="343"/>
                </a:lnTo>
                <a:lnTo>
                  <a:pt x="3964" y="353"/>
                </a:lnTo>
                <a:lnTo>
                  <a:pt x="2276" y="2364"/>
                </a:lnTo>
                <a:lnTo>
                  <a:pt x="3990" y="327"/>
                </a:lnTo>
                <a:lnTo>
                  <a:pt x="3964" y="322"/>
                </a:lnTo>
                <a:lnTo>
                  <a:pt x="3959" y="322"/>
                </a:lnTo>
                <a:lnTo>
                  <a:pt x="3964" y="327"/>
                </a:lnTo>
                <a:lnTo>
                  <a:pt x="3980" y="338"/>
                </a:lnTo>
                <a:lnTo>
                  <a:pt x="3980" y="343"/>
                </a:lnTo>
                <a:lnTo>
                  <a:pt x="3907" y="312"/>
                </a:lnTo>
                <a:lnTo>
                  <a:pt x="3845" y="270"/>
                </a:lnTo>
                <a:lnTo>
                  <a:pt x="3850" y="270"/>
                </a:lnTo>
                <a:lnTo>
                  <a:pt x="3855" y="270"/>
                </a:lnTo>
                <a:lnTo>
                  <a:pt x="3855" y="265"/>
                </a:lnTo>
                <a:lnTo>
                  <a:pt x="3850" y="265"/>
                </a:lnTo>
                <a:lnTo>
                  <a:pt x="3845" y="265"/>
                </a:lnTo>
                <a:lnTo>
                  <a:pt x="3840" y="260"/>
                </a:lnTo>
                <a:lnTo>
                  <a:pt x="3840" y="265"/>
                </a:lnTo>
                <a:lnTo>
                  <a:pt x="3829" y="260"/>
                </a:lnTo>
                <a:lnTo>
                  <a:pt x="3808" y="244"/>
                </a:lnTo>
                <a:lnTo>
                  <a:pt x="3788" y="234"/>
                </a:lnTo>
                <a:lnTo>
                  <a:pt x="3772" y="224"/>
                </a:lnTo>
                <a:lnTo>
                  <a:pt x="3788" y="229"/>
                </a:lnTo>
                <a:lnTo>
                  <a:pt x="3798" y="229"/>
                </a:lnTo>
                <a:lnTo>
                  <a:pt x="3798" y="224"/>
                </a:lnTo>
                <a:lnTo>
                  <a:pt x="3819" y="234"/>
                </a:lnTo>
                <a:lnTo>
                  <a:pt x="3798" y="224"/>
                </a:lnTo>
                <a:lnTo>
                  <a:pt x="3803" y="218"/>
                </a:lnTo>
                <a:lnTo>
                  <a:pt x="3803" y="213"/>
                </a:lnTo>
                <a:lnTo>
                  <a:pt x="3798" y="213"/>
                </a:lnTo>
                <a:lnTo>
                  <a:pt x="3788" y="218"/>
                </a:lnTo>
                <a:lnTo>
                  <a:pt x="3782" y="218"/>
                </a:lnTo>
                <a:lnTo>
                  <a:pt x="3793" y="218"/>
                </a:lnTo>
                <a:lnTo>
                  <a:pt x="3782" y="213"/>
                </a:lnTo>
                <a:lnTo>
                  <a:pt x="3772" y="213"/>
                </a:lnTo>
                <a:lnTo>
                  <a:pt x="3767" y="213"/>
                </a:lnTo>
                <a:lnTo>
                  <a:pt x="3762" y="213"/>
                </a:lnTo>
                <a:lnTo>
                  <a:pt x="3767" y="213"/>
                </a:lnTo>
                <a:lnTo>
                  <a:pt x="3756" y="208"/>
                </a:lnTo>
                <a:lnTo>
                  <a:pt x="3751" y="208"/>
                </a:lnTo>
                <a:lnTo>
                  <a:pt x="3741" y="203"/>
                </a:lnTo>
                <a:lnTo>
                  <a:pt x="3720" y="198"/>
                </a:lnTo>
                <a:lnTo>
                  <a:pt x="3730" y="177"/>
                </a:lnTo>
                <a:lnTo>
                  <a:pt x="3725" y="172"/>
                </a:lnTo>
                <a:lnTo>
                  <a:pt x="3720" y="172"/>
                </a:lnTo>
                <a:lnTo>
                  <a:pt x="3720" y="177"/>
                </a:lnTo>
                <a:lnTo>
                  <a:pt x="3715" y="182"/>
                </a:lnTo>
                <a:lnTo>
                  <a:pt x="3699" y="177"/>
                </a:lnTo>
                <a:lnTo>
                  <a:pt x="3689" y="172"/>
                </a:lnTo>
                <a:lnTo>
                  <a:pt x="3704" y="161"/>
                </a:lnTo>
                <a:lnTo>
                  <a:pt x="3730" y="172"/>
                </a:lnTo>
                <a:lnTo>
                  <a:pt x="3710" y="156"/>
                </a:lnTo>
                <a:lnTo>
                  <a:pt x="3725" y="146"/>
                </a:lnTo>
                <a:lnTo>
                  <a:pt x="3814" y="208"/>
                </a:lnTo>
                <a:lnTo>
                  <a:pt x="3814" y="203"/>
                </a:lnTo>
                <a:lnTo>
                  <a:pt x="3793" y="187"/>
                </a:lnTo>
                <a:lnTo>
                  <a:pt x="3767" y="166"/>
                </a:lnTo>
                <a:lnTo>
                  <a:pt x="3741" y="135"/>
                </a:lnTo>
                <a:lnTo>
                  <a:pt x="3741" y="130"/>
                </a:lnTo>
                <a:lnTo>
                  <a:pt x="3741" y="125"/>
                </a:lnTo>
                <a:lnTo>
                  <a:pt x="3741" y="130"/>
                </a:lnTo>
                <a:lnTo>
                  <a:pt x="3736" y="125"/>
                </a:lnTo>
                <a:lnTo>
                  <a:pt x="3736" y="120"/>
                </a:lnTo>
                <a:lnTo>
                  <a:pt x="3736" y="114"/>
                </a:lnTo>
                <a:lnTo>
                  <a:pt x="3730" y="114"/>
                </a:lnTo>
                <a:lnTo>
                  <a:pt x="3730" y="120"/>
                </a:lnTo>
                <a:lnTo>
                  <a:pt x="3730" y="114"/>
                </a:lnTo>
                <a:lnTo>
                  <a:pt x="3710" y="99"/>
                </a:lnTo>
                <a:lnTo>
                  <a:pt x="3710" y="94"/>
                </a:lnTo>
                <a:lnTo>
                  <a:pt x="3715" y="94"/>
                </a:lnTo>
                <a:lnTo>
                  <a:pt x="3710" y="89"/>
                </a:lnTo>
                <a:lnTo>
                  <a:pt x="3704" y="89"/>
                </a:lnTo>
                <a:lnTo>
                  <a:pt x="3694" y="78"/>
                </a:lnTo>
                <a:lnTo>
                  <a:pt x="3689" y="78"/>
                </a:lnTo>
                <a:lnTo>
                  <a:pt x="3694" y="68"/>
                </a:lnTo>
                <a:lnTo>
                  <a:pt x="3741" y="104"/>
                </a:lnTo>
                <a:lnTo>
                  <a:pt x="3834" y="187"/>
                </a:lnTo>
                <a:lnTo>
                  <a:pt x="3876" y="218"/>
                </a:lnTo>
                <a:lnTo>
                  <a:pt x="3923" y="250"/>
                </a:lnTo>
                <a:lnTo>
                  <a:pt x="3975" y="276"/>
                </a:lnTo>
                <a:lnTo>
                  <a:pt x="4021" y="296"/>
                </a:lnTo>
                <a:lnTo>
                  <a:pt x="4006" y="312"/>
                </a:lnTo>
                <a:lnTo>
                  <a:pt x="3990" y="327"/>
                </a:lnTo>
                <a:lnTo>
                  <a:pt x="2276" y="2364"/>
                </a:lnTo>
                <a:lnTo>
                  <a:pt x="4027" y="2556"/>
                </a:lnTo>
                <a:lnTo>
                  <a:pt x="4021" y="2582"/>
                </a:lnTo>
                <a:lnTo>
                  <a:pt x="4021" y="2577"/>
                </a:lnTo>
                <a:lnTo>
                  <a:pt x="4016" y="2567"/>
                </a:lnTo>
                <a:lnTo>
                  <a:pt x="4027" y="2556"/>
                </a:lnTo>
                <a:lnTo>
                  <a:pt x="2276" y="2364"/>
                </a:lnTo>
                <a:lnTo>
                  <a:pt x="4250" y="2857"/>
                </a:lnTo>
                <a:lnTo>
                  <a:pt x="4240" y="2847"/>
                </a:lnTo>
                <a:lnTo>
                  <a:pt x="4240" y="2842"/>
                </a:lnTo>
                <a:lnTo>
                  <a:pt x="4250" y="2826"/>
                </a:lnTo>
                <a:lnTo>
                  <a:pt x="4250" y="2831"/>
                </a:lnTo>
                <a:lnTo>
                  <a:pt x="4255" y="2821"/>
                </a:lnTo>
                <a:lnTo>
                  <a:pt x="4260" y="2826"/>
                </a:lnTo>
                <a:lnTo>
                  <a:pt x="4260" y="2837"/>
                </a:lnTo>
                <a:lnTo>
                  <a:pt x="4250" y="2857"/>
                </a:lnTo>
                <a:lnTo>
                  <a:pt x="2276" y="2364"/>
                </a:lnTo>
                <a:lnTo>
                  <a:pt x="4260" y="2863"/>
                </a:lnTo>
                <a:lnTo>
                  <a:pt x="4266" y="2863"/>
                </a:lnTo>
                <a:lnTo>
                  <a:pt x="4266" y="2868"/>
                </a:lnTo>
                <a:lnTo>
                  <a:pt x="4271" y="2873"/>
                </a:lnTo>
                <a:lnTo>
                  <a:pt x="4266" y="2873"/>
                </a:lnTo>
                <a:lnTo>
                  <a:pt x="4260" y="2863"/>
                </a:lnTo>
                <a:lnTo>
                  <a:pt x="2276" y="2364"/>
                </a:lnTo>
                <a:lnTo>
                  <a:pt x="4271" y="2665"/>
                </a:lnTo>
                <a:lnTo>
                  <a:pt x="4276" y="2665"/>
                </a:lnTo>
                <a:lnTo>
                  <a:pt x="4281" y="2655"/>
                </a:lnTo>
                <a:lnTo>
                  <a:pt x="4281" y="2660"/>
                </a:lnTo>
                <a:lnTo>
                  <a:pt x="4276" y="2665"/>
                </a:lnTo>
                <a:lnTo>
                  <a:pt x="4271" y="2665"/>
                </a:lnTo>
                <a:lnTo>
                  <a:pt x="2276" y="2364"/>
                </a:lnTo>
                <a:lnTo>
                  <a:pt x="4297" y="2915"/>
                </a:lnTo>
                <a:lnTo>
                  <a:pt x="4276" y="2894"/>
                </a:lnTo>
                <a:lnTo>
                  <a:pt x="4281" y="2899"/>
                </a:lnTo>
                <a:lnTo>
                  <a:pt x="4292" y="2889"/>
                </a:lnTo>
                <a:lnTo>
                  <a:pt x="4292" y="2883"/>
                </a:lnTo>
                <a:lnTo>
                  <a:pt x="4276" y="2894"/>
                </a:lnTo>
                <a:lnTo>
                  <a:pt x="4271" y="2878"/>
                </a:lnTo>
                <a:lnTo>
                  <a:pt x="4276" y="2878"/>
                </a:lnTo>
                <a:lnTo>
                  <a:pt x="4281" y="2878"/>
                </a:lnTo>
                <a:lnTo>
                  <a:pt x="4286" y="2873"/>
                </a:lnTo>
                <a:lnTo>
                  <a:pt x="4297" y="2889"/>
                </a:lnTo>
                <a:lnTo>
                  <a:pt x="4297" y="2915"/>
                </a:lnTo>
                <a:lnTo>
                  <a:pt x="2276" y="2364"/>
                </a:lnTo>
                <a:lnTo>
                  <a:pt x="4292" y="2764"/>
                </a:lnTo>
                <a:lnTo>
                  <a:pt x="4286" y="2769"/>
                </a:lnTo>
                <a:lnTo>
                  <a:pt x="4286" y="2764"/>
                </a:lnTo>
                <a:lnTo>
                  <a:pt x="4292" y="2764"/>
                </a:lnTo>
                <a:lnTo>
                  <a:pt x="2276" y="2364"/>
                </a:lnTo>
                <a:lnTo>
                  <a:pt x="4234" y="2509"/>
                </a:lnTo>
                <a:lnTo>
                  <a:pt x="4271" y="2515"/>
                </a:lnTo>
                <a:lnTo>
                  <a:pt x="4292" y="2515"/>
                </a:lnTo>
                <a:lnTo>
                  <a:pt x="4302" y="2515"/>
                </a:lnTo>
                <a:lnTo>
                  <a:pt x="4307" y="2520"/>
                </a:lnTo>
                <a:lnTo>
                  <a:pt x="4323" y="2520"/>
                </a:lnTo>
                <a:lnTo>
                  <a:pt x="4323" y="2535"/>
                </a:lnTo>
                <a:lnTo>
                  <a:pt x="4307" y="2535"/>
                </a:lnTo>
                <a:lnTo>
                  <a:pt x="4286" y="2535"/>
                </a:lnTo>
                <a:lnTo>
                  <a:pt x="4250" y="2535"/>
                </a:lnTo>
                <a:lnTo>
                  <a:pt x="4245" y="2541"/>
                </a:lnTo>
                <a:lnTo>
                  <a:pt x="4240" y="2541"/>
                </a:lnTo>
                <a:lnTo>
                  <a:pt x="4245" y="2530"/>
                </a:lnTo>
                <a:lnTo>
                  <a:pt x="4234" y="2530"/>
                </a:lnTo>
                <a:lnTo>
                  <a:pt x="4234" y="2525"/>
                </a:lnTo>
                <a:lnTo>
                  <a:pt x="4307" y="2520"/>
                </a:lnTo>
                <a:lnTo>
                  <a:pt x="4234" y="2520"/>
                </a:lnTo>
                <a:lnTo>
                  <a:pt x="4234" y="2509"/>
                </a:lnTo>
                <a:lnTo>
                  <a:pt x="2276" y="2364"/>
                </a:lnTo>
                <a:lnTo>
                  <a:pt x="4240" y="2582"/>
                </a:lnTo>
                <a:lnTo>
                  <a:pt x="4250" y="2587"/>
                </a:lnTo>
                <a:lnTo>
                  <a:pt x="4255" y="2593"/>
                </a:lnTo>
                <a:lnTo>
                  <a:pt x="4250" y="2587"/>
                </a:lnTo>
                <a:lnTo>
                  <a:pt x="4240" y="2587"/>
                </a:lnTo>
                <a:lnTo>
                  <a:pt x="4240" y="2582"/>
                </a:lnTo>
                <a:lnTo>
                  <a:pt x="2276" y="2364"/>
                </a:lnTo>
                <a:lnTo>
                  <a:pt x="4234" y="2582"/>
                </a:lnTo>
                <a:lnTo>
                  <a:pt x="4234" y="2587"/>
                </a:lnTo>
                <a:lnTo>
                  <a:pt x="4229" y="2587"/>
                </a:lnTo>
                <a:lnTo>
                  <a:pt x="4234" y="2582"/>
                </a:lnTo>
                <a:lnTo>
                  <a:pt x="2276" y="2364"/>
                </a:lnTo>
                <a:lnTo>
                  <a:pt x="4214" y="2374"/>
                </a:lnTo>
                <a:lnTo>
                  <a:pt x="4214" y="2380"/>
                </a:lnTo>
                <a:lnTo>
                  <a:pt x="4214" y="2385"/>
                </a:lnTo>
                <a:lnTo>
                  <a:pt x="4214" y="2380"/>
                </a:lnTo>
                <a:lnTo>
                  <a:pt x="4208" y="2380"/>
                </a:lnTo>
                <a:lnTo>
                  <a:pt x="4214" y="2374"/>
                </a:lnTo>
                <a:lnTo>
                  <a:pt x="2276" y="2364"/>
                </a:lnTo>
                <a:lnTo>
                  <a:pt x="4156" y="2639"/>
                </a:lnTo>
                <a:lnTo>
                  <a:pt x="4162" y="2644"/>
                </a:lnTo>
                <a:lnTo>
                  <a:pt x="4177" y="2650"/>
                </a:lnTo>
                <a:lnTo>
                  <a:pt x="4188" y="2655"/>
                </a:lnTo>
                <a:lnTo>
                  <a:pt x="4188" y="2650"/>
                </a:lnTo>
                <a:lnTo>
                  <a:pt x="4182" y="2634"/>
                </a:lnTo>
                <a:lnTo>
                  <a:pt x="4193" y="2613"/>
                </a:lnTo>
                <a:lnTo>
                  <a:pt x="4203" y="2603"/>
                </a:lnTo>
                <a:lnTo>
                  <a:pt x="4219" y="2598"/>
                </a:lnTo>
                <a:lnTo>
                  <a:pt x="4224" y="2608"/>
                </a:lnTo>
                <a:lnTo>
                  <a:pt x="4224" y="2618"/>
                </a:lnTo>
                <a:lnTo>
                  <a:pt x="4224" y="2624"/>
                </a:lnTo>
                <a:lnTo>
                  <a:pt x="4229" y="2629"/>
                </a:lnTo>
                <a:lnTo>
                  <a:pt x="4240" y="2629"/>
                </a:lnTo>
                <a:lnTo>
                  <a:pt x="4245" y="2618"/>
                </a:lnTo>
                <a:lnTo>
                  <a:pt x="4250" y="2608"/>
                </a:lnTo>
                <a:lnTo>
                  <a:pt x="4250" y="2603"/>
                </a:lnTo>
                <a:lnTo>
                  <a:pt x="4250" y="2598"/>
                </a:lnTo>
                <a:lnTo>
                  <a:pt x="4250" y="2603"/>
                </a:lnTo>
                <a:lnTo>
                  <a:pt x="4266" y="2582"/>
                </a:lnTo>
                <a:lnTo>
                  <a:pt x="4271" y="2567"/>
                </a:lnTo>
                <a:lnTo>
                  <a:pt x="4271" y="2561"/>
                </a:lnTo>
                <a:lnTo>
                  <a:pt x="4266" y="2561"/>
                </a:lnTo>
                <a:lnTo>
                  <a:pt x="4260" y="2567"/>
                </a:lnTo>
                <a:lnTo>
                  <a:pt x="4250" y="2572"/>
                </a:lnTo>
                <a:lnTo>
                  <a:pt x="4250" y="2567"/>
                </a:lnTo>
                <a:lnTo>
                  <a:pt x="4250" y="2556"/>
                </a:lnTo>
                <a:lnTo>
                  <a:pt x="4245" y="2561"/>
                </a:lnTo>
                <a:lnTo>
                  <a:pt x="4245" y="2551"/>
                </a:lnTo>
                <a:lnTo>
                  <a:pt x="4323" y="2546"/>
                </a:lnTo>
                <a:lnTo>
                  <a:pt x="4312" y="2598"/>
                </a:lnTo>
                <a:lnTo>
                  <a:pt x="4292" y="2644"/>
                </a:lnTo>
                <a:lnTo>
                  <a:pt x="4281" y="2650"/>
                </a:lnTo>
                <a:lnTo>
                  <a:pt x="4286" y="2639"/>
                </a:lnTo>
                <a:lnTo>
                  <a:pt x="4286" y="2634"/>
                </a:lnTo>
                <a:lnTo>
                  <a:pt x="4286" y="2618"/>
                </a:lnTo>
                <a:lnTo>
                  <a:pt x="4281" y="2608"/>
                </a:lnTo>
                <a:lnTo>
                  <a:pt x="4271" y="2608"/>
                </a:lnTo>
                <a:lnTo>
                  <a:pt x="4271" y="2624"/>
                </a:lnTo>
                <a:lnTo>
                  <a:pt x="4276" y="2639"/>
                </a:lnTo>
                <a:lnTo>
                  <a:pt x="4276" y="2650"/>
                </a:lnTo>
                <a:lnTo>
                  <a:pt x="4271" y="2660"/>
                </a:lnTo>
                <a:lnTo>
                  <a:pt x="4260" y="2665"/>
                </a:lnTo>
                <a:lnTo>
                  <a:pt x="4219" y="2650"/>
                </a:lnTo>
                <a:lnTo>
                  <a:pt x="4214" y="2650"/>
                </a:lnTo>
                <a:lnTo>
                  <a:pt x="4208" y="2655"/>
                </a:lnTo>
                <a:lnTo>
                  <a:pt x="4214" y="2665"/>
                </a:lnTo>
                <a:lnTo>
                  <a:pt x="4219" y="2676"/>
                </a:lnTo>
                <a:lnTo>
                  <a:pt x="4219" y="2686"/>
                </a:lnTo>
                <a:lnTo>
                  <a:pt x="4219" y="2696"/>
                </a:lnTo>
                <a:lnTo>
                  <a:pt x="4208" y="2717"/>
                </a:lnTo>
                <a:lnTo>
                  <a:pt x="4203" y="2722"/>
                </a:lnTo>
                <a:lnTo>
                  <a:pt x="4203" y="2717"/>
                </a:lnTo>
                <a:lnTo>
                  <a:pt x="4198" y="2696"/>
                </a:lnTo>
                <a:lnTo>
                  <a:pt x="4193" y="2691"/>
                </a:lnTo>
                <a:lnTo>
                  <a:pt x="4188" y="2696"/>
                </a:lnTo>
                <a:lnTo>
                  <a:pt x="4177" y="2712"/>
                </a:lnTo>
                <a:lnTo>
                  <a:pt x="4177" y="2733"/>
                </a:lnTo>
                <a:lnTo>
                  <a:pt x="4172" y="2759"/>
                </a:lnTo>
                <a:lnTo>
                  <a:pt x="4172" y="2764"/>
                </a:lnTo>
                <a:lnTo>
                  <a:pt x="4177" y="2769"/>
                </a:lnTo>
                <a:lnTo>
                  <a:pt x="4182" y="2780"/>
                </a:lnTo>
                <a:lnTo>
                  <a:pt x="4172" y="2785"/>
                </a:lnTo>
                <a:lnTo>
                  <a:pt x="4162" y="2785"/>
                </a:lnTo>
                <a:lnTo>
                  <a:pt x="4151" y="2785"/>
                </a:lnTo>
                <a:lnTo>
                  <a:pt x="4141" y="2780"/>
                </a:lnTo>
                <a:lnTo>
                  <a:pt x="4130" y="2769"/>
                </a:lnTo>
                <a:lnTo>
                  <a:pt x="4125" y="2774"/>
                </a:lnTo>
                <a:lnTo>
                  <a:pt x="4115" y="2785"/>
                </a:lnTo>
                <a:lnTo>
                  <a:pt x="4104" y="2805"/>
                </a:lnTo>
                <a:lnTo>
                  <a:pt x="4089" y="2826"/>
                </a:lnTo>
                <a:lnTo>
                  <a:pt x="4068" y="2831"/>
                </a:lnTo>
                <a:lnTo>
                  <a:pt x="4058" y="2831"/>
                </a:lnTo>
                <a:lnTo>
                  <a:pt x="4058" y="2826"/>
                </a:lnTo>
                <a:lnTo>
                  <a:pt x="4063" y="2821"/>
                </a:lnTo>
                <a:lnTo>
                  <a:pt x="4073" y="2805"/>
                </a:lnTo>
                <a:lnTo>
                  <a:pt x="4073" y="2790"/>
                </a:lnTo>
                <a:lnTo>
                  <a:pt x="4063" y="2795"/>
                </a:lnTo>
                <a:lnTo>
                  <a:pt x="4053" y="2795"/>
                </a:lnTo>
                <a:lnTo>
                  <a:pt x="4042" y="2790"/>
                </a:lnTo>
                <a:lnTo>
                  <a:pt x="4037" y="2785"/>
                </a:lnTo>
                <a:lnTo>
                  <a:pt x="4037" y="2774"/>
                </a:lnTo>
                <a:lnTo>
                  <a:pt x="4047" y="2764"/>
                </a:lnTo>
                <a:lnTo>
                  <a:pt x="4063" y="2759"/>
                </a:lnTo>
                <a:lnTo>
                  <a:pt x="4099" y="2759"/>
                </a:lnTo>
                <a:lnTo>
                  <a:pt x="4110" y="2759"/>
                </a:lnTo>
                <a:lnTo>
                  <a:pt x="4115" y="2743"/>
                </a:lnTo>
                <a:lnTo>
                  <a:pt x="4110" y="2722"/>
                </a:lnTo>
                <a:lnTo>
                  <a:pt x="4115" y="2702"/>
                </a:lnTo>
                <a:lnTo>
                  <a:pt x="4120" y="2691"/>
                </a:lnTo>
                <a:lnTo>
                  <a:pt x="4115" y="2691"/>
                </a:lnTo>
                <a:lnTo>
                  <a:pt x="4089" y="2722"/>
                </a:lnTo>
                <a:lnTo>
                  <a:pt x="4079" y="2728"/>
                </a:lnTo>
                <a:lnTo>
                  <a:pt x="4073" y="2722"/>
                </a:lnTo>
                <a:lnTo>
                  <a:pt x="4068" y="2722"/>
                </a:lnTo>
                <a:lnTo>
                  <a:pt x="4058" y="2717"/>
                </a:lnTo>
                <a:lnTo>
                  <a:pt x="4063" y="2712"/>
                </a:lnTo>
                <a:lnTo>
                  <a:pt x="4089" y="2696"/>
                </a:lnTo>
                <a:lnTo>
                  <a:pt x="4099" y="2686"/>
                </a:lnTo>
                <a:lnTo>
                  <a:pt x="4099" y="2691"/>
                </a:lnTo>
                <a:lnTo>
                  <a:pt x="4104" y="2691"/>
                </a:lnTo>
                <a:lnTo>
                  <a:pt x="4115" y="2691"/>
                </a:lnTo>
                <a:lnTo>
                  <a:pt x="4141" y="2676"/>
                </a:lnTo>
                <a:lnTo>
                  <a:pt x="4156" y="2665"/>
                </a:lnTo>
                <a:lnTo>
                  <a:pt x="4151" y="2665"/>
                </a:lnTo>
                <a:lnTo>
                  <a:pt x="4063" y="2696"/>
                </a:lnTo>
                <a:lnTo>
                  <a:pt x="4027" y="2707"/>
                </a:lnTo>
                <a:lnTo>
                  <a:pt x="4042" y="2702"/>
                </a:lnTo>
                <a:lnTo>
                  <a:pt x="4047" y="2696"/>
                </a:lnTo>
                <a:lnTo>
                  <a:pt x="4037" y="2696"/>
                </a:lnTo>
                <a:lnTo>
                  <a:pt x="4042" y="2696"/>
                </a:lnTo>
                <a:lnTo>
                  <a:pt x="4068" y="2686"/>
                </a:lnTo>
                <a:lnTo>
                  <a:pt x="4125" y="2665"/>
                </a:lnTo>
                <a:lnTo>
                  <a:pt x="4130" y="2660"/>
                </a:lnTo>
                <a:lnTo>
                  <a:pt x="4136" y="2655"/>
                </a:lnTo>
                <a:lnTo>
                  <a:pt x="4141" y="2639"/>
                </a:lnTo>
                <a:lnTo>
                  <a:pt x="4151" y="2634"/>
                </a:lnTo>
                <a:lnTo>
                  <a:pt x="4151" y="2639"/>
                </a:lnTo>
                <a:lnTo>
                  <a:pt x="4156" y="2639"/>
                </a:lnTo>
                <a:lnTo>
                  <a:pt x="2276" y="2364"/>
                </a:lnTo>
                <a:lnTo>
                  <a:pt x="4146" y="2447"/>
                </a:lnTo>
                <a:lnTo>
                  <a:pt x="4151" y="2447"/>
                </a:lnTo>
                <a:lnTo>
                  <a:pt x="4141" y="2457"/>
                </a:lnTo>
                <a:lnTo>
                  <a:pt x="4146" y="2447"/>
                </a:lnTo>
                <a:lnTo>
                  <a:pt x="2276" y="2364"/>
                </a:lnTo>
                <a:lnTo>
                  <a:pt x="4125" y="2494"/>
                </a:lnTo>
                <a:lnTo>
                  <a:pt x="4130" y="2483"/>
                </a:lnTo>
                <a:lnTo>
                  <a:pt x="4125" y="2483"/>
                </a:lnTo>
                <a:lnTo>
                  <a:pt x="4130" y="2478"/>
                </a:lnTo>
                <a:lnTo>
                  <a:pt x="4136" y="2463"/>
                </a:lnTo>
                <a:lnTo>
                  <a:pt x="4136" y="2473"/>
                </a:lnTo>
                <a:lnTo>
                  <a:pt x="4141" y="2478"/>
                </a:lnTo>
                <a:lnTo>
                  <a:pt x="4146" y="2483"/>
                </a:lnTo>
                <a:lnTo>
                  <a:pt x="4141" y="2494"/>
                </a:lnTo>
                <a:lnTo>
                  <a:pt x="4120" y="2504"/>
                </a:lnTo>
                <a:lnTo>
                  <a:pt x="4125" y="2494"/>
                </a:lnTo>
                <a:lnTo>
                  <a:pt x="2276" y="2364"/>
                </a:lnTo>
                <a:lnTo>
                  <a:pt x="4125" y="2546"/>
                </a:lnTo>
                <a:lnTo>
                  <a:pt x="4125" y="2541"/>
                </a:lnTo>
                <a:lnTo>
                  <a:pt x="4136" y="2541"/>
                </a:lnTo>
                <a:lnTo>
                  <a:pt x="4146" y="2541"/>
                </a:lnTo>
                <a:lnTo>
                  <a:pt x="4151" y="2541"/>
                </a:lnTo>
                <a:lnTo>
                  <a:pt x="4136" y="2551"/>
                </a:lnTo>
                <a:lnTo>
                  <a:pt x="4125" y="2561"/>
                </a:lnTo>
                <a:lnTo>
                  <a:pt x="4115" y="2572"/>
                </a:lnTo>
                <a:lnTo>
                  <a:pt x="4104" y="2582"/>
                </a:lnTo>
                <a:lnTo>
                  <a:pt x="4099" y="2598"/>
                </a:lnTo>
                <a:lnTo>
                  <a:pt x="4058" y="2603"/>
                </a:lnTo>
                <a:lnTo>
                  <a:pt x="4063" y="2598"/>
                </a:lnTo>
                <a:lnTo>
                  <a:pt x="4063" y="2593"/>
                </a:lnTo>
                <a:lnTo>
                  <a:pt x="4047" y="2603"/>
                </a:lnTo>
                <a:lnTo>
                  <a:pt x="4037" y="2603"/>
                </a:lnTo>
                <a:lnTo>
                  <a:pt x="4037" y="2598"/>
                </a:lnTo>
                <a:lnTo>
                  <a:pt x="4037" y="2593"/>
                </a:lnTo>
                <a:lnTo>
                  <a:pt x="4047" y="2567"/>
                </a:lnTo>
                <a:lnTo>
                  <a:pt x="4032" y="2587"/>
                </a:lnTo>
                <a:lnTo>
                  <a:pt x="4032" y="2556"/>
                </a:lnTo>
                <a:lnTo>
                  <a:pt x="4027" y="2551"/>
                </a:lnTo>
                <a:lnTo>
                  <a:pt x="4037" y="2541"/>
                </a:lnTo>
                <a:lnTo>
                  <a:pt x="4047" y="2541"/>
                </a:lnTo>
                <a:lnTo>
                  <a:pt x="4063" y="2561"/>
                </a:lnTo>
                <a:lnTo>
                  <a:pt x="4089" y="2577"/>
                </a:lnTo>
                <a:lnTo>
                  <a:pt x="4104" y="2582"/>
                </a:lnTo>
                <a:lnTo>
                  <a:pt x="4115" y="2572"/>
                </a:lnTo>
                <a:lnTo>
                  <a:pt x="4125" y="2546"/>
                </a:lnTo>
                <a:lnTo>
                  <a:pt x="2276" y="2364"/>
                </a:lnTo>
                <a:lnTo>
                  <a:pt x="83" y="1237"/>
                </a:lnTo>
                <a:lnTo>
                  <a:pt x="89" y="1237"/>
                </a:lnTo>
                <a:lnTo>
                  <a:pt x="89" y="1231"/>
                </a:lnTo>
                <a:lnTo>
                  <a:pt x="83" y="1231"/>
                </a:lnTo>
                <a:lnTo>
                  <a:pt x="78" y="1237"/>
                </a:lnTo>
                <a:lnTo>
                  <a:pt x="83" y="1237"/>
                </a:lnTo>
                <a:lnTo>
                  <a:pt x="2276" y="2364"/>
                </a:lnTo>
                <a:lnTo>
                  <a:pt x="135" y="1299"/>
                </a:lnTo>
                <a:lnTo>
                  <a:pt x="140" y="1299"/>
                </a:lnTo>
                <a:lnTo>
                  <a:pt x="140" y="1294"/>
                </a:lnTo>
                <a:lnTo>
                  <a:pt x="135" y="1294"/>
                </a:lnTo>
                <a:lnTo>
                  <a:pt x="135" y="1299"/>
                </a:lnTo>
                <a:lnTo>
                  <a:pt x="130" y="1299"/>
                </a:lnTo>
                <a:lnTo>
                  <a:pt x="135" y="1299"/>
                </a:lnTo>
                <a:lnTo>
                  <a:pt x="2276" y="2364"/>
                </a:lnTo>
                <a:lnTo>
                  <a:pt x="26" y="1263"/>
                </a:lnTo>
                <a:lnTo>
                  <a:pt x="31" y="1257"/>
                </a:lnTo>
                <a:lnTo>
                  <a:pt x="26" y="1257"/>
                </a:lnTo>
                <a:lnTo>
                  <a:pt x="26" y="1263"/>
                </a:lnTo>
                <a:lnTo>
                  <a:pt x="2276" y="2364"/>
                </a:lnTo>
                <a:lnTo>
                  <a:pt x="140" y="1299"/>
                </a:lnTo>
                <a:lnTo>
                  <a:pt x="140" y="1304"/>
                </a:lnTo>
                <a:lnTo>
                  <a:pt x="146" y="1304"/>
                </a:lnTo>
                <a:lnTo>
                  <a:pt x="146" y="1299"/>
                </a:lnTo>
                <a:lnTo>
                  <a:pt x="146" y="1294"/>
                </a:lnTo>
                <a:lnTo>
                  <a:pt x="140" y="1294"/>
                </a:lnTo>
                <a:lnTo>
                  <a:pt x="140" y="1299"/>
                </a:lnTo>
                <a:lnTo>
                  <a:pt x="2276" y="2364"/>
                </a:lnTo>
                <a:lnTo>
                  <a:pt x="99" y="1263"/>
                </a:lnTo>
                <a:lnTo>
                  <a:pt x="109" y="1263"/>
                </a:lnTo>
                <a:lnTo>
                  <a:pt x="109" y="1257"/>
                </a:lnTo>
                <a:lnTo>
                  <a:pt x="99" y="1263"/>
                </a:lnTo>
                <a:lnTo>
                  <a:pt x="2276" y="2364"/>
                </a:lnTo>
                <a:lnTo>
                  <a:pt x="11" y="1013"/>
                </a:lnTo>
                <a:lnTo>
                  <a:pt x="5" y="1018"/>
                </a:lnTo>
                <a:lnTo>
                  <a:pt x="0" y="1018"/>
                </a:lnTo>
                <a:lnTo>
                  <a:pt x="5" y="1018"/>
                </a:lnTo>
                <a:lnTo>
                  <a:pt x="11" y="1013"/>
                </a:lnTo>
                <a:lnTo>
                  <a:pt x="2276" y="2364"/>
                </a:lnTo>
                <a:lnTo>
                  <a:pt x="0" y="915"/>
                </a:lnTo>
                <a:lnTo>
                  <a:pt x="0" y="920"/>
                </a:lnTo>
                <a:lnTo>
                  <a:pt x="89" y="816"/>
                </a:lnTo>
                <a:lnTo>
                  <a:pt x="130" y="769"/>
                </a:lnTo>
                <a:lnTo>
                  <a:pt x="0" y="915"/>
                </a:lnTo>
                <a:lnTo>
                  <a:pt x="2276" y="2364"/>
                </a:lnTo>
                <a:lnTo>
                  <a:pt x="83" y="774"/>
                </a:lnTo>
                <a:lnTo>
                  <a:pt x="94" y="774"/>
                </a:lnTo>
                <a:lnTo>
                  <a:pt x="99" y="769"/>
                </a:lnTo>
                <a:lnTo>
                  <a:pt x="89" y="769"/>
                </a:lnTo>
                <a:lnTo>
                  <a:pt x="83" y="774"/>
                </a:lnTo>
                <a:lnTo>
                  <a:pt x="83" y="774"/>
                </a:lnTo>
                <a:lnTo>
                  <a:pt x="2276" y="2364"/>
                </a:lnTo>
                <a:lnTo>
                  <a:pt x="125" y="764"/>
                </a:lnTo>
                <a:lnTo>
                  <a:pt x="120" y="764"/>
                </a:lnTo>
                <a:lnTo>
                  <a:pt x="114" y="769"/>
                </a:lnTo>
                <a:lnTo>
                  <a:pt x="120" y="769"/>
                </a:lnTo>
                <a:lnTo>
                  <a:pt x="125" y="764"/>
                </a:lnTo>
                <a:lnTo>
                  <a:pt x="2276" y="2364"/>
                </a:lnTo>
                <a:lnTo>
                  <a:pt x="5" y="411"/>
                </a:lnTo>
                <a:lnTo>
                  <a:pt x="11" y="416"/>
                </a:lnTo>
                <a:lnTo>
                  <a:pt x="11" y="421"/>
                </a:lnTo>
                <a:lnTo>
                  <a:pt x="11" y="405"/>
                </a:lnTo>
                <a:lnTo>
                  <a:pt x="11" y="411"/>
                </a:lnTo>
                <a:lnTo>
                  <a:pt x="11" y="416"/>
                </a:lnTo>
                <a:lnTo>
                  <a:pt x="11" y="405"/>
                </a:lnTo>
                <a:lnTo>
                  <a:pt x="11" y="395"/>
                </a:lnTo>
                <a:lnTo>
                  <a:pt x="11" y="400"/>
                </a:lnTo>
                <a:lnTo>
                  <a:pt x="11" y="395"/>
                </a:lnTo>
                <a:lnTo>
                  <a:pt x="11" y="385"/>
                </a:lnTo>
                <a:lnTo>
                  <a:pt x="5" y="385"/>
                </a:lnTo>
                <a:lnTo>
                  <a:pt x="5" y="379"/>
                </a:lnTo>
                <a:lnTo>
                  <a:pt x="0" y="369"/>
                </a:lnTo>
                <a:lnTo>
                  <a:pt x="0" y="374"/>
                </a:lnTo>
                <a:lnTo>
                  <a:pt x="0" y="400"/>
                </a:lnTo>
                <a:lnTo>
                  <a:pt x="0" y="405"/>
                </a:lnTo>
                <a:lnTo>
                  <a:pt x="0" y="411"/>
                </a:lnTo>
                <a:lnTo>
                  <a:pt x="5" y="411"/>
                </a:lnTo>
                <a:lnTo>
                  <a:pt x="2276" y="2364"/>
                </a:lnTo>
                <a:lnTo>
                  <a:pt x="3065" y="977"/>
                </a:lnTo>
                <a:lnTo>
                  <a:pt x="3071" y="972"/>
                </a:lnTo>
                <a:lnTo>
                  <a:pt x="3071" y="961"/>
                </a:lnTo>
                <a:lnTo>
                  <a:pt x="3065" y="972"/>
                </a:lnTo>
                <a:lnTo>
                  <a:pt x="3065" y="977"/>
                </a:lnTo>
                <a:lnTo>
                  <a:pt x="2276" y="2364"/>
                </a:lnTo>
                <a:lnTo>
                  <a:pt x="229" y="1138"/>
                </a:lnTo>
                <a:lnTo>
                  <a:pt x="234" y="1138"/>
                </a:lnTo>
                <a:lnTo>
                  <a:pt x="234" y="1133"/>
                </a:lnTo>
                <a:lnTo>
                  <a:pt x="224" y="1138"/>
                </a:lnTo>
                <a:lnTo>
                  <a:pt x="229" y="1138"/>
                </a:lnTo>
                <a:lnTo>
                  <a:pt x="2276" y="2364"/>
                </a:lnTo>
                <a:lnTo>
                  <a:pt x="146" y="1330"/>
                </a:lnTo>
                <a:lnTo>
                  <a:pt x="265" y="1247"/>
                </a:lnTo>
                <a:lnTo>
                  <a:pt x="270" y="1247"/>
                </a:lnTo>
                <a:lnTo>
                  <a:pt x="276" y="1242"/>
                </a:lnTo>
                <a:lnTo>
                  <a:pt x="348" y="1190"/>
                </a:lnTo>
                <a:lnTo>
                  <a:pt x="353" y="1190"/>
                </a:lnTo>
                <a:lnTo>
                  <a:pt x="348" y="1190"/>
                </a:lnTo>
                <a:lnTo>
                  <a:pt x="353" y="1190"/>
                </a:lnTo>
                <a:lnTo>
                  <a:pt x="359" y="1185"/>
                </a:lnTo>
                <a:lnTo>
                  <a:pt x="442" y="1122"/>
                </a:lnTo>
                <a:lnTo>
                  <a:pt x="437" y="1122"/>
                </a:lnTo>
                <a:lnTo>
                  <a:pt x="437" y="1128"/>
                </a:lnTo>
                <a:lnTo>
                  <a:pt x="442" y="1122"/>
                </a:lnTo>
                <a:lnTo>
                  <a:pt x="447" y="1117"/>
                </a:lnTo>
                <a:lnTo>
                  <a:pt x="515" y="1096"/>
                </a:lnTo>
                <a:lnTo>
                  <a:pt x="515" y="1102"/>
                </a:lnTo>
                <a:lnTo>
                  <a:pt x="520" y="1096"/>
                </a:lnTo>
                <a:lnTo>
                  <a:pt x="525" y="1096"/>
                </a:lnTo>
                <a:lnTo>
                  <a:pt x="541" y="1091"/>
                </a:lnTo>
                <a:lnTo>
                  <a:pt x="546" y="1091"/>
                </a:lnTo>
                <a:lnTo>
                  <a:pt x="546" y="1096"/>
                </a:lnTo>
                <a:lnTo>
                  <a:pt x="504" y="1128"/>
                </a:lnTo>
                <a:lnTo>
                  <a:pt x="499" y="1133"/>
                </a:lnTo>
                <a:lnTo>
                  <a:pt x="478" y="1159"/>
                </a:lnTo>
                <a:lnTo>
                  <a:pt x="468" y="1174"/>
                </a:lnTo>
                <a:lnTo>
                  <a:pt x="489" y="1159"/>
                </a:lnTo>
                <a:lnTo>
                  <a:pt x="520" y="1133"/>
                </a:lnTo>
                <a:lnTo>
                  <a:pt x="525" y="1128"/>
                </a:lnTo>
                <a:lnTo>
                  <a:pt x="525" y="1133"/>
                </a:lnTo>
                <a:lnTo>
                  <a:pt x="468" y="1211"/>
                </a:lnTo>
                <a:lnTo>
                  <a:pt x="468" y="1216"/>
                </a:lnTo>
                <a:lnTo>
                  <a:pt x="463" y="1216"/>
                </a:lnTo>
                <a:lnTo>
                  <a:pt x="457" y="1221"/>
                </a:lnTo>
                <a:lnTo>
                  <a:pt x="421" y="1268"/>
                </a:lnTo>
                <a:lnTo>
                  <a:pt x="442" y="1257"/>
                </a:lnTo>
                <a:lnTo>
                  <a:pt x="509" y="1216"/>
                </a:lnTo>
                <a:lnTo>
                  <a:pt x="515" y="1216"/>
                </a:lnTo>
                <a:lnTo>
                  <a:pt x="520" y="1216"/>
                </a:lnTo>
                <a:lnTo>
                  <a:pt x="525" y="1211"/>
                </a:lnTo>
                <a:lnTo>
                  <a:pt x="530" y="1211"/>
                </a:lnTo>
                <a:lnTo>
                  <a:pt x="530" y="1205"/>
                </a:lnTo>
                <a:lnTo>
                  <a:pt x="530" y="1200"/>
                </a:lnTo>
                <a:lnTo>
                  <a:pt x="535" y="1205"/>
                </a:lnTo>
                <a:lnTo>
                  <a:pt x="530" y="1200"/>
                </a:lnTo>
                <a:lnTo>
                  <a:pt x="535" y="1200"/>
                </a:lnTo>
                <a:lnTo>
                  <a:pt x="535" y="1195"/>
                </a:lnTo>
                <a:lnTo>
                  <a:pt x="535" y="1185"/>
                </a:lnTo>
                <a:lnTo>
                  <a:pt x="525" y="1190"/>
                </a:lnTo>
                <a:lnTo>
                  <a:pt x="520" y="1190"/>
                </a:lnTo>
                <a:lnTo>
                  <a:pt x="515" y="1190"/>
                </a:lnTo>
                <a:lnTo>
                  <a:pt x="509" y="1190"/>
                </a:lnTo>
                <a:lnTo>
                  <a:pt x="504" y="1190"/>
                </a:lnTo>
                <a:lnTo>
                  <a:pt x="504" y="1195"/>
                </a:lnTo>
                <a:lnTo>
                  <a:pt x="520" y="1164"/>
                </a:lnTo>
                <a:lnTo>
                  <a:pt x="541" y="1133"/>
                </a:lnTo>
                <a:lnTo>
                  <a:pt x="546" y="1128"/>
                </a:lnTo>
                <a:lnTo>
                  <a:pt x="556" y="1133"/>
                </a:lnTo>
                <a:lnTo>
                  <a:pt x="551" y="1138"/>
                </a:lnTo>
                <a:lnTo>
                  <a:pt x="556" y="1138"/>
                </a:lnTo>
                <a:lnTo>
                  <a:pt x="561" y="1138"/>
                </a:lnTo>
                <a:lnTo>
                  <a:pt x="577" y="1138"/>
                </a:lnTo>
                <a:lnTo>
                  <a:pt x="582" y="1138"/>
                </a:lnTo>
                <a:lnTo>
                  <a:pt x="598" y="1133"/>
                </a:lnTo>
                <a:lnTo>
                  <a:pt x="613" y="1128"/>
                </a:lnTo>
                <a:lnTo>
                  <a:pt x="624" y="1112"/>
                </a:lnTo>
                <a:lnTo>
                  <a:pt x="702" y="1081"/>
                </a:lnTo>
                <a:lnTo>
                  <a:pt x="743" y="1055"/>
                </a:lnTo>
                <a:lnTo>
                  <a:pt x="759" y="1039"/>
                </a:lnTo>
                <a:lnTo>
                  <a:pt x="774" y="1018"/>
                </a:lnTo>
                <a:lnTo>
                  <a:pt x="779" y="987"/>
                </a:lnTo>
                <a:lnTo>
                  <a:pt x="785" y="946"/>
                </a:lnTo>
                <a:lnTo>
                  <a:pt x="790" y="946"/>
                </a:lnTo>
                <a:lnTo>
                  <a:pt x="790" y="940"/>
                </a:lnTo>
                <a:lnTo>
                  <a:pt x="795" y="940"/>
                </a:lnTo>
                <a:lnTo>
                  <a:pt x="795" y="935"/>
                </a:lnTo>
                <a:lnTo>
                  <a:pt x="800" y="935"/>
                </a:lnTo>
                <a:lnTo>
                  <a:pt x="800" y="925"/>
                </a:lnTo>
                <a:lnTo>
                  <a:pt x="795" y="920"/>
                </a:lnTo>
                <a:lnTo>
                  <a:pt x="790" y="920"/>
                </a:lnTo>
                <a:lnTo>
                  <a:pt x="785" y="920"/>
                </a:lnTo>
                <a:lnTo>
                  <a:pt x="790" y="904"/>
                </a:lnTo>
                <a:lnTo>
                  <a:pt x="795" y="899"/>
                </a:lnTo>
                <a:lnTo>
                  <a:pt x="790" y="904"/>
                </a:lnTo>
                <a:lnTo>
                  <a:pt x="790" y="878"/>
                </a:lnTo>
                <a:lnTo>
                  <a:pt x="790" y="852"/>
                </a:lnTo>
                <a:lnTo>
                  <a:pt x="795" y="811"/>
                </a:lnTo>
                <a:lnTo>
                  <a:pt x="795" y="764"/>
                </a:lnTo>
                <a:lnTo>
                  <a:pt x="795" y="759"/>
                </a:lnTo>
                <a:lnTo>
                  <a:pt x="795" y="753"/>
                </a:lnTo>
                <a:lnTo>
                  <a:pt x="800" y="753"/>
                </a:lnTo>
                <a:lnTo>
                  <a:pt x="795" y="753"/>
                </a:lnTo>
                <a:lnTo>
                  <a:pt x="795" y="733"/>
                </a:lnTo>
                <a:lnTo>
                  <a:pt x="800" y="733"/>
                </a:lnTo>
                <a:lnTo>
                  <a:pt x="805" y="733"/>
                </a:lnTo>
                <a:lnTo>
                  <a:pt x="805" y="738"/>
                </a:lnTo>
                <a:lnTo>
                  <a:pt x="805" y="733"/>
                </a:lnTo>
                <a:lnTo>
                  <a:pt x="805" y="738"/>
                </a:lnTo>
                <a:lnTo>
                  <a:pt x="811" y="733"/>
                </a:lnTo>
                <a:lnTo>
                  <a:pt x="816" y="733"/>
                </a:lnTo>
                <a:lnTo>
                  <a:pt x="816" y="727"/>
                </a:lnTo>
                <a:lnTo>
                  <a:pt x="811" y="727"/>
                </a:lnTo>
                <a:lnTo>
                  <a:pt x="811" y="722"/>
                </a:lnTo>
                <a:lnTo>
                  <a:pt x="800" y="722"/>
                </a:lnTo>
                <a:lnTo>
                  <a:pt x="795" y="727"/>
                </a:lnTo>
                <a:lnTo>
                  <a:pt x="800" y="727"/>
                </a:lnTo>
                <a:lnTo>
                  <a:pt x="795" y="727"/>
                </a:lnTo>
                <a:lnTo>
                  <a:pt x="800" y="727"/>
                </a:lnTo>
                <a:lnTo>
                  <a:pt x="795" y="733"/>
                </a:lnTo>
                <a:lnTo>
                  <a:pt x="795" y="707"/>
                </a:lnTo>
                <a:lnTo>
                  <a:pt x="800" y="707"/>
                </a:lnTo>
                <a:lnTo>
                  <a:pt x="795" y="707"/>
                </a:lnTo>
                <a:lnTo>
                  <a:pt x="790" y="634"/>
                </a:lnTo>
                <a:lnTo>
                  <a:pt x="800" y="629"/>
                </a:lnTo>
                <a:lnTo>
                  <a:pt x="800" y="624"/>
                </a:lnTo>
                <a:lnTo>
                  <a:pt x="795" y="629"/>
                </a:lnTo>
                <a:lnTo>
                  <a:pt x="795" y="624"/>
                </a:lnTo>
                <a:lnTo>
                  <a:pt x="790" y="624"/>
                </a:lnTo>
                <a:lnTo>
                  <a:pt x="790" y="618"/>
                </a:lnTo>
                <a:lnTo>
                  <a:pt x="795" y="613"/>
                </a:lnTo>
                <a:lnTo>
                  <a:pt x="790" y="613"/>
                </a:lnTo>
                <a:lnTo>
                  <a:pt x="785" y="582"/>
                </a:lnTo>
                <a:lnTo>
                  <a:pt x="790" y="577"/>
                </a:lnTo>
                <a:lnTo>
                  <a:pt x="790" y="572"/>
                </a:lnTo>
                <a:lnTo>
                  <a:pt x="785" y="572"/>
                </a:lnTo>
                <a:lnTo>
                  <a:pt x="774" y="504"/>
                </a:lnTo>
                <a:lnTo>
                  <a:pt x="774" y="499"/>
                </a:lnTo>
                <a:lnTo>
                  <a:pt x="790" y="499"/>
                </a:lnTo>
                <a:lnTo>
                  <a:pt x="800" y="489"/>
                </a:lnTo>
                <a:lnTo>
                  <a:pt x="795" y="489"/>
                </a:lnTo>
                <a:lnTo>
                  <a:pt x="774" y="499"/>
                </a:lnTo>
                <a:lnTo>
                  <a:pt x="764" y="447"/>
                </a:lnTo>
                <a:lnTo>
                  <a:pt x="759" y="379"/>
                </a:lnTo>
                <a:lnTo>
                  <a:pt x="748" y="317"/>
                </a:lnTo>
                <a:lnTo>
                  <a:pt x="733" y="244"/>
                </a:lnTo>
                <a:lnTo>
                  <a:pt x="717" y="172"/>
                </a:lnTo>
                <a:lnTo>
                  <a:pt x="733" y="255"/>
                </a:lnTo>
                <a:lnTo>
                  <a:pt x="743" y="353"/>
                </a:lnTo>
                <a:lnTo>
                  <a:pt x="722" y="229"/>
                </a:lnTo>
                <a:lnTo>
                  <a:pt x="686" y="94"/>
                </a:lnTo>
                <a:lnTo>
                  <a:pt x="707" y="187"/>
                </a:lnTo>
                <a:lnTo>
                  <a:pt x="748" y="385"/>
                </a:lnTo>
                <a:lnTo>
                  <a:pt x="748" y="411"/>
                </a:lnTo>
                <a:lnTo>
                  <a:pt x="754" y="437"/>
                </a:lnTo>
                <a:lnTo>
                  <a:pt x="728" y="343"/>
                </a:lnTo>
                <a:lnTo>
                  <a:pt x="702" y="229"/>
                </a:lnTo>
                <a:lnTo>
                  <a:pt x="660" y="114"/>
                </a:lnTo>
                <a:lnTo>
                  <a:pt x="603" y="0"/>
                </a:lnTo>
                <a:lnTo>
                  <a:pt x="650" y="114"/>
                </a:lnTo>
                <a:lnTo>
                  <a:pt x="702" y="255"/>
                </a:lnTo>
                <a:lnTo>
                  <a:pt x="722" y="338"/>
                </a:lnTo>
                <a:lnTo>
                  <a:pt x="738" y="421"/>
                </a:lnTo>
                <a:lnTo>
                  <a:pt x="748" y="504"/>
                </a:lnTo>
                <a:lnTo>
                  <a:pt x="754" y="592"/>
                </a:lnTo>
                <a:lnTo>
                  <a:pt x="748" y="598"/>
                </a:lnTo>
                <a:lnTo>
                  <a:pt x="754" y="598"/>
                </a:lnTo>
                <a:lnTo>
                  <a:pt x="754" y="650"/>
                </a:lnTo>
                <a:lnTo>
                  <a:pt x="748" y="618"/>
                </a:lnTo>
                <a:lnTo>
                  <a:pt x="738" y="509"/>
                </a:lnTo>
                <a:lnTo>
                  <a:pt x="738" y="546"/>
                </a:lnTo>
                <a:lnTo>
                  <a:pt x="728" y="551"/>
                </a:lnTo>
                <a:lnTo>
                  <a:pt x="660" y="327"/>
                </a:lnTo>
                <a:lnTo>
                  <a:pt x="650" y="244"/>
                </a:lnTo>
                <a:lnTo>
                  <a:pt x="634" y="161"/>
                </a:lnTo>
                <a:lnTo>
                  <a:pt x="613" y="78"/>
                </a:lnTo>
                <a:lnTo>
                  <a:pt x="582" y="0"/>
                </a:lnTo>
                <a:lnTo>
                  <a:pt x="561" y="0"/>
                </a:lnTo>
                <a:lnTo>
                  <a:pt x="582" y="57"/>
                </a:lnTo>
                <a:lnTo>
                  <a:pt x="603" y="135"/>
                </a:lnTo>
                <a:lnTo>
                  <a:pt x="624" y="218"/>
                </a:lnTo>
                <a:lnTo>
                  <a:pt x="629" y="218"/>
                </a:lnTo>
                <a:lnTo>
                  <a:pt x="644" y="286"/>
                </a:lnTo>
                <a:lnTo>
                  <a:pt x="660" y="364"/>
                </a:lnTo>
                <a:lnTo>
                  <a:pt x="676" y="452"/>
                </a:lnTo>
                <a:lnTo>
                  <a:pt x="655" y="379"/>
                </a:lnTo>
                <a:lnTo>
                  <a:pt x="639" y="327"/>
                </a:lnTo>
                <a:lnTo>
                  <a:pt x="624" y="281"/>
                </a:lnTo>
                <a:lnTo>
                  <a:pt x="639" y="296"/>
                </a:lnTo>
                <a:lnTo>
                  <a:pt x="629" y="270"/>
                </a:lnTo>
                <a:lnTo>
                  <a:pt x="618" y="255"/>
                </a:lnTo>
                <a:lnTo>
                  <a:pt x="613" y="250"/>
                </a:lnTo>
                <a:lnTo>
                  <a:pt x="618" y="239"/>
                </a:lnTo>
                <a:lnTo>
                  <a:pt x="608" y="213"/>
                </a:lnTo>
                <a:lnTo>
                  <a:pt x="624" y="218"/>
                </a:lnTo>
                <a:lnTo>
                  <a:pt x="572" y="99"/>
                </a:lnTo>
                <a:lnTo>
                  <a:pt x="520" y="0"/>
                </a:lnTo>
                <a:lnTo>
                  <a:pt x="0" y="0"/>
                </a:lnTo>
                <a:lnTo>
                  <a:pt x="0" y="312"/>
                </a:lnTo>
                <a:lnTo>
                  <a:pt x="16" y="302"/>
                </a:lnTo>
                <a:lnTo>
                  <a:pt x="37" y="302"/>
                </a:lnTo>
                <a:lnTo>
                  <a:pt x="89" y="302"/>
                </a:lnTo>
                <a:lnTo>
                  <a:pt x="114" y="317"/>
                </a:lnTo>
                <a:lnTo>
                  <a:pt x="151" y="338"/>
                </a:lnTo>
                <a:lnTo>
                  <a:pt x="192" y="374"/>
                </a:lnTo>
                <a:lnTo>
                  <a:pt x="229" y="416"/>
                </a:lnTo>
                <a:lnTo>
                  <a:pt x="255" y="463"/>
                </a:lnTo>
                <a:lnTo>
                  <a:pt x="276" y="509"/>
                </a:lnTo>
                <a:lnTo>
                  <a:pt x="265" y="520"/>
                </a:lnTo>
                <a:lnTo>
                  <a:pt x="250" y="473"/>
                </a:lnTo>
                <a:lnTo>
                  <a:pt x="229" y="437"/>
                </a:lnTo>
                <a:lnTo>
                  <a:pt x="208" y="405"/>
                </a:lnTo>
                <a:lnTo>
                  <a:pt x="182" y="379"/>
                </a:lnTo>
                <a:lnTo>
                  <a:pt x="140" y="343"/>
                </a:lnTo>
                <a:lnTo>
                  <a:pt x="99" y="322"/>
                </a:lnTo>
                <a:lnTo>
                  <a:pt x="63" y="312"/>
                </a:lnTo>
                <a:lnTo>
                  <a:pt x="31" y="312"/>
                </a:lnTo>
                <a:lnTo>
                  <a:pt x="0" y="317"/>
                </a:lnTo>
                <a:lnTo>
                  <a:pt x="47" y="317"/>
                </a:lnTo>
                <a:lnTo>
                  <a:pt x="89" y="327"/>
                </a:lnTo>
                <a:lnTo>
                  <a:pt x="125" y="343"/>
                </a:lnTo>
                <a:lnTo>
                  <a:pt x="161" y="369"/>
                </a:lnTo>
                <a:lnTo>
                  <a:pt x="192" y="400"/>
                </a:lnTo>
                <a:lnTo>
                  <a:pt x="218" y="437"/>
                </a:lnTo>
                <a:lnTo>
                  <a:pt x="239" y="483"/>
                </a:lnTo>
                <a:lnTo>
                  <a:pt x="260" y="525"/>
                </a:lnTo>
                <a:lnTo>
                  <a:pt x="213" y="592"/>
                </a:lnTo>
                <a:lnTo>
                  <a:pt x="177" y="644"/>
                </a:lnTo>
                <a:lnTo>
                  <a:pt x="172" y="650"/>
                </a:lnTo>
                <a:lnTo>
                  <a:pt x="192" y="634"/>
                </a:lnTo>
                <a:lnTo>
                  <a:pt x="218" y="613"/>
                </a:lnTo>
                <a:lnTo>
                  <a:pt x="224" y="608"/>
                </a:lnTo>
                <a:lnTo>
                  <a:pt x="224" y="613"/>
                </a:lnTo>
                <a:lnTo>
                  <a:pt x="187" y="665"/>
                </a:lnTo>
                <a:lnTo>
                  <a:pt x="135" y="722"/>
                </a:lnTo>
                <a:lnTo>
                  <a:pt x="130" y="717"/>
                </a:lnTo>
                <a:lnTo>
                  <a:pt x="135" y="717"/>
                </a:lnTo>
                <a:lnTo>
                  <a:pt x="130" y="717"/>
                </a:lnTo>
                <a:lnTo>
                  <a:pt x="130" y="712"/>
                </a:lnTo>
                <a:lnTo>
                  <a:pt x="125" y="712"/>
                </a:lnTo>
                <a:lnTo>
                  <a:pt x="120" y="712"/>
                </a:lnTo>
                <a:lnTo>
                  <a:pt x="114" y="712"/>
                </a:lnTo>
                <a:lnTo>
                  <a:pt x="109" y="712"/>
                </a:lnTo>
                <a:lnTo>
                  <a:pt x="104" y="712"/>
                </a:lnTo>
                <a:lnTo>
                  <a:pt x="104" y="717"/>
                </a:lnTo>
                <a:lnTo>
                  <a:pt x="104" y="722"/>
                </a:lnTo>
                <a:lnTo>
                  <a:pt x="99" y="722"/>
                </a:lnTo>
                <a:lnTo>
                  <a:pt x="104" y="727"/>
                </a:lnTo>
                <a:lnTo>
                  <a:pt x="99" y="727"/>
                </a:lnTo>
                <a:lnTo>
                  <a:pt x="104" y="727"/>
                </a:lnTo>
                <a:lnTo>
                  <a:pt x="99" y="733"/>
                </a:lnTo>
                <a:lnTo>
                  <a:pt x="104" y="733"/>
                </a:lnTo>
                <a:lnTo>
                  <a:pt x="99" y="738"/>
                </a:lnTo>
                <a:lnTo>
                  <a:pt x="104" y="738"/>
                </a:lnTo>
                <a:lnTo>
                  <a:pt x="109" y="738"/>
                </a:lnTo>
                <a:lnTo>
                  <a:pt x="109" y="743"/>
                </a:lnTo>
                <a:lnTo>
                  <a:pt x="109" y="738"/>
                </a:lnTo>
                <a:lnTo>
                  <a:pt x="109" y="743"/>
                </a:lnTo>
                <a:lnTo>
                  <a:pt x="114" y="738"/>
                </a:lnTo>
                <a:lnTo>
                  <a:pt x="114" y="743"/>
                </a:lnTo>
                <a:lnTo>
                  <a:pt x="114" y="738"/>
                </a:lnTo>
                <a:lnTo>
                  <a:pt x="114" y="743"/>
                </a:lnTo>
                <a:lnTo>
                  <a:pt x="109" y="748"/>
                </a:lnTo>
                <a:lnTo>
                  <a:pt x="114" y="743"/>
                </a:lnTo>
                <a:lnTo>
                  <a:pt x="120" y="743"/>
                </a:lnTo>
                <a:lnTo>
                  <a:pt x="120" y="738"/>
                </a:lnTo>
                <a:lnTo>
                  <a:pt x="125" y="738"/>
                </a:lnTo>
                <a:lnTo>
                  <a:pt x="130" y="738"/>
                </a:lnTo>
                <a:lnTo>
                  <a:pt x="130" y="733"/>
                </a:lnTo>
                <a:lnTo>
                  <a:pt x="135" y="727"/>
                </a:lnTo>
                <a:lnTo>
                  <a:pt x="192" y="676"/>
                </a:lnTo>
                <a:lnTo>
                  <a:pt x="239" y="629"/>
                </a:lnTo>
                <a:lnTo>
                  <a:pt x="244" y="618"/>
                </a:lnTo>
                <a:lnTo>
                  <a:pt x="239" y="613"/>
                </a:lnTo>
                <a:lnTo>
                  <a:pt x="234" y="613"/>
                </a:lnTo>
                <a:lnTo>
                  <a:pt x="239" y="608"/>
                </a:lnTo>
                <a:lnTo>
                  <a:pt x="260" y="592"/>
                </a:lnTo>
                <a:lnTo>
                  <a:pt x="255" y="613"/>
                </a:lnTo>
                <a:lnTo>
                  <a:pt x="255" y="618"/>
                </a:lnTo>
                <a:lnTo>
                  <a:pt x="255" y="639"/>
                </a:lnTo>
                <a:lnTo>
                  <a:pt x="244" y="639"/>
                </a:lnTo>
                <a:lnTo>
                  <a:pt x="239" y="639"/>
                </a:lnTo>
                <a:lnTo>
                  <a:pt x="239" y="650"/>
                </a:lnTo>
                <a:lnTo>
                  <a:pt x="239" y="665"/>
                </a:lnTo>
                <a:lnTo>
                  <a:pt x="0" y="956"/>
                </a:lnTo>
                <a:lnTo>
                  <a:pt x="0" y="977"/>
                </a:lnTo>
                <a:lnTo>
                  <a:pt x="5" y="966"/>
                </a:lnTo>
                <a:lnTo>
                  <a:pt x="31" y="961"/>
                </a:lnTo>
                <a:lnTo>
                  <a:pt x="0" y="998"/>
                </a:lnTo>
                <a:lnTo>
                  <a:pt x="31" y="961"/>
                </a:lnTo>
                <a:lnTo>
                  <a:pt x="57" y="956"/>
                </a:lnTo>
                <a:lnTo>
                  <a:pt x="63" y="961"/>
                </a:lnTo>
                <a:lnTo>
                  <a:pt x="63" y="956"/>
                </a:lnTo>
                <a:lnTo>
                  <a:pt x="68" y="951"/>
                </a:lnTo>
                <a:lnTo>
                  <a:pt x="89" y="946"/>
                </a:lnTo>
                <a:lnTo>
                  <a:pt x="0" y="1044"/>
                </a:lnTo>
                <a:lnTo>
                  <a:pt x="0" y="1268"/>
                </a:lnTo>
                <a:lnTo>
                  <a:pt x="78" y="1221"/>
                </a:lnTo>
                <a:lnTo>
                  <a:pt x="52" y="1247"/>
                </a:lnTo>
                <a:lnTo>
                  <a:pt x="47" y="1252"/>
                </a:lnTo>
                <a:lnTo>
                  <a:pt x="11" y="1289"/>
                </a:lnTo>
                <a:lnTo>
                  <a:pt x="5" y="1289"/>
                </a:lnTo>
                <a:lnTo>
                  <a:pt x="5" y="1294"/>
                </a:lnTo>
                <a:lnTo>
                  <a:pt x="5" y="1289"/>
                </a:lnTo>
                <a:lnTo>
                  <a:pt x="0" y="1299"/>
                </a:lnTo>
                <a:lnTo>
                  <a:pt x="47" y="1252"/>
                </a:lnTo>
                <a:lnTo>
                  <a:pt x="47" y="1257"/>
                </a:lnTo>
                <a:lnTo>
                  <a:pt x="47" y="1252"/>
                </a:lnTo>
                <a:lnTo>
                  <a:pt x="52" y="1252"/>
                </a:lnTo>
                <a:lnTo>
                  <a:pt x="63" y="1247"/>
                </a:lnTo>
                <a:lnTo>
                  <a:pt x="63" y="1242"/>
                </a:lnTo>
                <a:lnTo>
                  <a:pt x="57" y="1247"/>
                </a:lnTo>
                <a:lnTo>
                  <a:pt x="52" y="1247"/>
                </a:lnTo>
                <a:lnTo>
                  <a:pt x="83" y="1221"/>
                </a:lnTo>
                <a:lnTo>
                  <a:pt x="120" y="1200"/>
                </a:lnTo>
                <a:lnTo>
                  <a:pt x="78" y="1252"/>
                </a:lnTo>
                <a:lnTo>
                  <a:pt x="0" y="1304"/>
                </a:lnTo>
                <a:lnTo>
                  <a:pt x="0" y="1309"/>
                </a:lnTo>
                <a:lnTo>
                  <a:pt x="68" y="1263"/>
                </a:lnTo>
                <a:lnTo>
                  <a:pt x="0" y="1346"/>
                </a:lnTo>
                <a:lnTo>
                  <a:pt x="0" y="1351"/>
                </a:lnTo>
                <a:lnTo>
                  <a:pt x="73" y="1283"/>
                </a:lnTo>
                <a:lnTo>
                  <a:pt x="73" y="1278"/>
                </a:lnTo>
                <a:lnTo>
                  <a:pt x="73" y="1283"/>
                </a:lnTo>
                <a:lnTo>
                  <a:pt x="83" y="1278"/>
                </a:lnTo>
                <a:lnTo>
                  <a:pt x="78" y="1278"/>
                </a:lnTo>
                <a:lnTo>
                  <a:pt x="140" y="1221"/>
                </a:lnTo>
                <a:lnTo>
                  <a:pt x="114" y="1257"/>
                </a:lnTo>
                <a:lnTo>
                  <a:pt x="47" y="1315"/>
                </a:lnTo>
                <a:lnTo>
                  <a:pt x="0" y="1351"/>
                </a:lnTo>
                <a:lnTo>
                  <a:pt x="0" y="1387"/>
                </a:lnTo>
                <a:lnTo>
                  <a:pt x="73" y="1335"/>
                </a:lnTo>
                <a:lnTo>
                  <a:pt x="125" y="1294"/>
                </a:lnTo>
                <a:lnTo>
                  <a:pt x="78" y="1341"/>
                </a:lnTo>
                <a:lnTo>
                  <a:pt x="208" y="1226"/>
                </a:lnTo>
                <a:lnTo>
                  <a:pt x="166" y="1283"/>
                </a:lnTo>
                <a:lnTo>
                  <a:pt x="161" y="1283"/>
                </a:lnTo>
                <a:lnTo>
                  <a:pt x="161" y="1289"/>
                </a:lnTo>
                <a:lnTo>
                  <a:pt x="161" y="1294"/>
                </a:lnTo>
                <a:lnTo>
                  <a:pt x="156" y="1294"/>
                </a:lnTo>
                <a:lnTo>
                  <a:pt x="104" y="1330"/>
                </a:lnTo>
                <a:lnTo>
                  <a:pt x="99" y="1330"/>
                </a:lnTo>
                <a:lnTo>
                  <a:pt x="94" y="1335"/>
                </a:lnTo>
                <a:lnTo>
                  <a:pt x="89" y="1335"/>
                </a:lnTo>
                <a:lnTo>
                  <a:pt x="89" y="1341"/>
                </a:lnTo>
                <a:lnTo>
                  <a:pt x="57" y="1361"/>
                </a:lnTo>
                <a:lnTo>
                  <a:pt x="42" y="1372"/>
                </a:lnTo>
                <a:lnTo>
                  <a:pt x="37" y="1372"/>
                </a:lnTo>
                <a:lnTo>
                  <a:pt x="31" y="1372"/>
                </a:lnTo>
                <a:lnTo>
                  <a:pt x="21" y="1377"/>
                </a:lnTo>
                <a:lnTo>
                  <a:pt x="26" y="1377"/>
                </a:lnTo>
                <a:lnTo>
                  <a:pt x="21" y="1382"/>
                </a:lnTo>
                <a:lnTo>
                  <a:pt x="26" y="1382"/>
                </a:lnTo>
                <a:lnTo>
                  <a:pt x="21" y="1387"/>
                </a:lnTo>
                <a:lnTo>
                  <a:pt x="21" y="1382"/>
                </a:lnTo>
                <a:lnTo>
                  <a:pt x="16" y="1387"/>
                </a:lnTo>
                <a:lnTo>
                  <a:pt x="11" y="1387"/>
                </a:lnTo>
                <a:lnTo>
                  <a:pt x="5" y="1392"/>
                </a:lnTo>
                <a:lnTo>
                  <a:pt x="0" y="1398"/>
                </a:lnTo>
                <a:lnTo>
                  <a:pt x="0" y="1418"/>
                </a:lnTo>
                <a:lnTo>
                  <a:pt x="99" y="1361"/>
                </a:lnTo>
                <a:lnTo>
                  <a:pt x="99" y="1356"/>
                </a:lnTo>
                <a:lnTo>
                  <a:pt x="104" y="1356"/>
                </a:lnTo>
                <a:lnTo>
                  <a:pt x="120" y="1346"/>
                </a:lnTo>
                <a:lnTo>
                  <a:pt x="89" y="1392"/>
                </a:lnTo>
                <a:lnTo>
                  <a:pt x="83" y="1392"/>
                </a:lnTo>
                <a:lnTo>
                  <a:pt x="83" y="1398"/>
                </a:lnTo>
                <a:lnTo>
                  <a:pt x="5" y="1507"/>
                </a:lnTo>
                <a:lnTo>
                  <a:pt x="63" y="1429"/>
                </a:lnTo>
                <a:lnTo>
                  <a:pt x="68" y="1429"/>
                </a:lnTo>
                <a:lnTo>
                  <a:pt x="78" y="1424"/>
                </a:lnTo>
                <a:lnTo>
                  <a:pt x="78" y="1418"/>
                </a:lnTo>
                <a:lnTo>
                  <a:pt x="68" y="1424"/>
                </a:lnTo>
                <a:lnTo>
                  <a:pt x="83" y="1403"/>
                </a:lnTo>
                <a:lnTo>
                  <a:pt x="89" y="1403"/>
                </a:lnTo>
                <a:lnTo>
                  <a:pt x="94" y="1403"/>
                </a:lnTo>
                <a:lnTo>
                  <a:pt x="99" y="1398"/>
                </a:lnTo>
                <a:lnTo>
                  <a:pt x="99" y="1392"/>
                </a:lnTo>
                <a:lnTo>
                  <a:pt x="104" y="1392"/>
                </a:lnTo>
                <a:lnTo>
                  <a:pt x="99" y="1392"/>
                </a:lnTo>
                <a:lnTo>
                  <a:pt x="104" y="1392"/>
                </a:lnTo>
                <a:lnTo>
                  <a:pt x="99" y="1392"/>
                </a:lnTo>
                <a:lnTo>
                  <a:pt x="99" y="1387"/>
                </a:lnTo>
                <a:lnTo>
                  <a:pt x="94" y="1387"/>
                </a:lnTo>
                <a:lnTo>
                  <a:pt x="135" y="1341"/>
                </a:lnTo>
                <a:lnTo>
                  <a:pt x="135" y="1335"/>
                </a:lnTo>
                <a:lnTo>
                  <a:pt x="140" y="1335"/>
                </a:lnTo>
                <a:lnTo>
                  <a:pt x="146" y="1330"/>
                </a:lnTo>
                <a:lnTo>
                  <a:pt x="2276" y="2364"/>
                </a:lnTo>
                <a:lnTo>
                  <a:pt x="499" y="1205"/>
                </a:lnTo>
                <a:lnTo>
                  <a:pt x="483" y="1216"/>
                </a:lnTo>
                <a:lnTo>
                  <a:pt x="494" y="1211"/>
                </a:lnTo>
                <a:lnTo>
                  <a:pt x="499" y="1200"/>
                </a:lnTo>
                <a:lnTo>
                  <a:pt x="504" y="1205"/>
                </a:lnTo>
                <a:lnTo>
                  <a:pt x="499" y="1205"/>
                </a:lnTo>
                <a:lnTo>
                  <a:pt x="2276" y="2364"/>
                </a:lnTo>
                <a:lnTo>
                  <a:pt x="499" y="1200"/>
                </a:lnTo>
                <a:lnTo>
                  <a:pt x="504" y="1195"/>
                </a:lnTo>
                <a:lnTo>
                  <a:pt x="504" y="1200"/>
                </a:lnTo>
                <a:lnTo>
                  <a:pt x="499" y="1200"/>
                </a:lnTo>
                <a:lnTo>
                  <a:pt x="2276" y="2364"/>
                </a:lnTo>
                <a:lnTo>
                  <a:pt x="785" y="618"/>
                </a:lnTo>
                <a:lnTo>
                  <a:pt x="785" y="629"/>
                </a:lnTo>
                <a:lnTo>
                  <a:pt x="785" y="634"/>
                </a:lnTo>
                <a:lnTo>
                  <a:pt x="790" y="748"/>
                </a:lnTo>
                <a:lnTo>
                  <a:pt x="790" y="753"/>
                </a:lnTo>
                <a:lnTo>
                  <a:pt x="785" y="753"/>
                </a:lnTo>
                <a:lnTo>
                  <a:pt x="790" y="753"/>
                </a:lnTo>
                <a:lnTo>
                  <a:pt x="785" y="816"/>
                </a:lnTo>
                <a:lnTo>
                  <a:pt x="785" y="795"/>
                </a:lnTo>
                <a:lnTo>
                  <a:pt x="779" y="774"/>
                </a:lnTo>
                <a:lnTo>
                  <a:pt x="779" y="696"/>
                </a:lnTo>
                <a:lnTo>
                  <a:pt x="774" y="582"/>
                </a:lnTo>
                <a:lnTo>
                  <a:pt x="779" y="582"/>
                </a:lnTo>
                <a:lnTo>
                  <a:pt x="785" y="618"/>
                </a:lnTo>
                <a:lnTo>
                  <a:pt x="2276" y="2364"/>
                </a:lnTo>
                <a:lnTo>
                  <a:pt x="779" y="577"/>
                </a:lnTo>
                <a:lnTo>
                  <a:pt x="774" y="577"/>
                </a:lnTo>
                <a:lnTo>
                  <a:pt x="774" y="582"/>
                </a:lnTo>
                <a:lnTo>
                  <a:pt x="769" y="535"/>
                </a:lnTo>
                <a:lnTo>
                  <a:pt x="764" y="515"/>
                </a:lnTo>
                <a:lnTo>
                  <a:pt x="764" y="478"/>
                </a:lnTo>
                <a:lnTo>
                  <a:pt x="779" y="577"/>
                </a:lnTo>
                <a:lnTo>
                  <a:pt x="2276" y="2364"/>
                </a:lnTo>
                <a:lnTo>
                  <a:pt x="728" y="556"/>
                </a:lnTo>
                <a:lnTo>
                  <a:pt x="738" y="551"/>
                </a:lnTo>
                <a:lnTo>
                  <a:pt x="738" y="546"/>
                </a:lnTo>
                <a:lnTo>
                  <a:pt x="738" y="587"/>
                </a:lnTo>
                <a:lnTo>
                  <a:pt x="728" y="556"/>
                </a:lnTo>
                <a:lnTo>
                  <a:pt x="2276" y="2364"/>
                </a:lnTo>
                <a:lnTo>
                  <a:pt x="728" y="1013"/>
                </a:lnTo>
                <a:lnTo>
                  <a:pt x="728" y="1013"/>
                </a:lnTo>
                <a:lnTo>
                  <a:pt x="728" y="1018"/>
                </a:lnTo>
                <a:lnTo>
                  <a:pt x="728" y="1013"/>
                </a:lnTo>
                <a:lnTo>
                  <a:pt x="2276" y="2364"/>
                </a:lnTo>
                <a:lnTo>
                  <a:pt x="509" y="857"/>
                </a:lnTo>
                <a:lnTo>
                  <a:pt x="504" y="863"/>
                </a:lnTo>
                <a:lnTo>
                  <a:pt x="504" y="857"/>
                </a:lnTo>
                <a:lnTo>
                  <a:pt x="509" y="857"/>
                </a:lnTo>
                <a:lnTo>
                  <a:pt x="2276" y="2364"/>
                </a:lnTo>
                <a:lnTo>
                  <a:pt x="509" y="1065"/>
                </a:lnTo>
                <a:lnTo>
                  <a:pt x="520" y="1060"/>
                </a:lnTo>
                <a:lnTo>
                  <a:pt x="504" y="1070"/>
                </a:lnTo>
                <a:lnTo>
                  <a:pt x="509" y="1065"/>
                </a:lnTo>
                <a:lnTo>
                  <a:pt x="2276" y="2364"/>
                </a:lnTo>
                <a:lnTo>
                  <a:pt x="494" y="1076"/>
                </a:lnTo>
                <a:lnTo>
                  <a:pt x="520" y="1070"/>
                </a:lnTo>
                <a:lnTo>
                  <a:pt x="489" y="1081"/>
                </a:lnTo>
                <a:lnTo>
                  <a:pt x="494" y="1076"/>
                </a:lnTo>
                <a:lnTo>
                  <a:pt x="2276" y="2364"/>
                </a:lnTo>
                <a:lnTo>
                  <a:pt x="483" y="1086"/>
                </a:lnTo>
                <a:lnTo>
                  <a:pt x="546" y="1070"/>
                </a:lnTo>
                <a:lnTo>
                  <a:pt x="504" y="1091"/>
                </a:lnTo>
                <a:lnTo>
                  <a:pt x="546" y="1081"/>
                </a:lnTo>
                <a:lnTo>
                  <a:pt x="447" y="1117"/>
                </a:lnTo>
                <a:lnTo>
                  <a:pt x="483" y="1086"/>
                </a:lnTo>
                <a:lnTo>
                  <a:pt x="2276" y="2364"/>
                </a:lnTo>
                <a:lnTo>
                  <a:pt x="395" y="1112"/>
                </a:lnTo>
                <a:lnTo>
                  <a:pt x="400" y="1107"/>
                </a:lnTo>
                <a:lnTo>
                  <a:pt x="400" y="1112"/>
                </a:lnTo>
                <a:lnTo>
                  <a:pt x="400" y="1107"/>
                </a:lnTo>
                <a:lnTo>
                  <a:pt x="400" y="1112"/>
                </a:lnTo>
                <a:lnTo>
                  <a:pt x="395" y="1112"/>
                </a:lnTo>
                <a:lnTo>
                  <a:pt x="2276" y="2364"/>
                </a:lnTo>
                <a:lnTo>
                  <a:pt x="421" y="1044"/>
                </a:lnTo>
                <a:lnTo>
                  <a:pt x="416" y="1055"/>
                </a:lnTo>
                <a:lnTo>
                  <a:pt x="390" y="1070"/>
                </a:lnTo>
                <a:lnTo>
                  <a:pt x="421" y="1044"/>
                </a:lnTo>
                <a:lnTo>
                  <a:pt x="2276" y="2364"/>
                </a:lnTo>
                <a:lnTo>
                  <a:pt x="317" y="733"/>
                </a:lnTo>
                <a:lnTo>
                  <a:pt x="322" y="727"/>
                </a:lnTo>
                <a:lnTo>
                  <a:pt x="322" y="733"/>
                </a:lnTo>
                <a:lnTo>
                  <a:pt x="317" y="727"/>
                </a:lnTo>
                <a:lnTo>
                  <a:pt x="317" y="733"/>
                </a:lnTo>
                <a:lnTo>
                  <a:pt x="2276" y="2364"/>
                </a:lnTo>
                <a:lnTo>
                  <a:pt x="281" y="546"/>
                </a:lnTo>
                <a:lnTo>
                  <a:pt x="281" y="540"/>
                </a:lnTo>
                <a:lnTo>
                  <a:pt x="286" y="546"/>
                </a:lnTo>
                <a:lnTo>
                  <a:pt x="281" y="551"/>
                </a:lnTo>
                <a:lnTo>
                  <a:pt x="281" y="546"/>
                </a:lnTo>
                <a:lnTo>
                  <a:pt x="2276" y="2364"/>
                </a:lnTo>
                <a:lnTo>
                  <a:pt x="270" y="582"/>
                </a:lnTo>
                <a:lnTo>
                  <a:pt x="281" y="577"/>
                </a:lnTo>
                <a:lnTo>
                  <a:pt x="286" y="603"/>
                </a:lnTo>
                <a:lnTo>
                  <a:pt x="281" y="613"/>
                </a:lnTo>
                <a:lnTo>
                  <a:pt x="276" y="618"/>
                </a:lnTo>
                <a:lnTo>
                  <a:pt x="265" y="613"/>
                </a:lnTo>
                <a:lnTo>
                  <a:pt x="270" y="582"/>
                </a:lnTo>
                <a:lnTo>
                  <a:pt x="2276" y="2364"/>
                </a:lnTo>
                <a:lnTo>
                  <a:pt x="260" y="629"/>
                </a:lnTo>
                <a:lnTo>
                  <a:pt x="265" y="634"/>
                </a:lnTo>
                <a:lnTo>
                  <a:pt x="260" y="644"/>
                </a:lnTo>
                <a:lnTo>
                  <a:pt x="255" y="639"/>
                </a:lnTo>
                <a:lnTo>
                  <a:pt x="260" y="629"/>
                </a:lnTo>
                <a:lnTo>
                  <a:pt x="2276" y="2364"/>
                </a:lnTo>
                <a:lnTo>
                  <a:pt x="244" y="696"/>
                </a:lnTo>
                <a:lnTo>
                  <a:pt x="286" y="644"/>
                </a:lnTo>
                <a:lnTo>
                  <a:pt x="281" y="676"/>
                </a:lnTo>
                <a:lnTo>
                  <a:pt x="234" y="727"/>
                </a:lnTo>
                <a:lnTo>
                  <a:pt x="244" y="696"/>
                </a:lnTo>
                <a:lnTo>
                  <a:pt x="2276" y="2364"/>
                </a:lnTo>
                <a:lnTo>
                  <a:pt x="11" y="961"/>
                </a:lnTo>
                <a:lnTo>
                  <a:pt x="239" y="702"/>
                </a:lnTo>
                <a:lnTo>
                  <a:pt x="229" y="733"/>
                </a:lnTo>
                <a:lnTo>
                  <a:pt x="192" y="769"/>
                </a:lnTo>
                <a:lnTo>
                  <a:pt x="187" y="769"/>
                </a:lnTo>
                <a:lnTo>
                  <a:pt x="172" y="774"/>
                </a:lnTo>
                <a:lnTo>
                  <a:pt x="172" y="779"/>
                </a:lnTo>
                <a:lnTo>
                  <a:pt x="177" y="785"/>
                </a:lnTo>
                <a:lnTo>
                  <a:pt x="161" y="800"/>
                </a:lnTo>
                <a:lnTo>
                  <a:pt x="52" y="940"/>
                </a:lnTo>
                <a:lnTo>
                  <a:pt x="11" y="961"/>
                </a:lnTo>
                <a:lnTo>
                  <a:pt x="2276" y="2364"/>
                </a:lnTo>
                <a:lnTo>
                  <a:pt x="224" y="743"/>
                </a:lnTo>
                <a:lnTo>
                  <a:pt x="213" y="774"/>
                </a:lnTo>
                <a:lnTo>
                  <a:pt x="198" y="774"/>
                </a:lnTo>
                <a:lnTo>
                  <a:pt x="224" y="743"/>
                </a:lnTo>
                <a:lnTo>
                  <a:pt x="2276" y="2364"/>
                </a:lnTo>
                <a:lnTo>
                  <a:pt x="135" y="883"/>
                </a:lnTo>
                <a:lnTo>
                  <a:pt x="114" y="899"/>
                </a:lnTo>
                <a:lnTo>
                  <a:pt x="52" y="935"/>
                </a:lnTo>
                <a:lnTo>
                  <a:pt x="182" y="790"/>
                </a:lnTo>
                <a:lnTo>
                  <a:pt x="192" y="795"/>
                </a:lnTo>
                <a:lnTo>
                  <a:pt x="198" y="795"/>
                </a:lnTo>
                <a:lnTo>
                  <a:pt x="203" y="790"/>
                </a:lnTo>
                <a:lnTo>
                  <a:pt x="192" y="821"/>
                </a:lnTo>
                <a:lnTo>
                  <a:pt x="213" y="785"/>
                </a:lnTo>
                <a:lnTo>
                  <a:pt x="218" y="774"/>
                </a:lnTo>
                <a:lnTo>
                  <a:pt x="234" y="738"/>
                </a:lnTo>
                <a:lnTo>
                  <a:pt x="281" y="681"/>
                </a:lnTo>
                <a:lnTo>
                  <a:pt x="260" y="738"/>
                </a:lnTo>
                <a:lnTo>
                  <a:pt x="255" y="738"/>
                </a:lnTo>
                <a:lnTo>
                  <a:pt x="244" y="748"/>
                </a:lnTo>
                <a:lnTo>
                  <a:pt x="250" y="748"/>
                </a:lnTo>
                <a:lnTo>
                  <a:pt x="255" y="743"/>
                </a:lnTo>
                <a:lnTo>
                  <a:pt x="229" y="779"/>
                </a:lnTo>
                <a:lnTo>
                  <a:pt x="198" y="821"/>
                </a:lnTo>
                <a:lnTo>
                  <a:pt x="192" y="826"/>
                </a:lnTo>
                <a:lnTo>
                  <a:pt x="192" y="821"/>
                </a:lnTo>
                <a:lnTo>
                  <a:pt x="187" y="826"/>
                </a:lnTo>
                <a:lnTo>
                  <a:pt x="135" y="883"/>
                </a:lnTo>
                <a:lnTo>
                  <a:pt x="2276" y="2364"/>
                </a:lnTo>
                <a:lnTo>
                  <a:pt x="213" y="951"/>
                </a:lnTo>
                <a:lnTo>
                  <a:pt x="218" y="946"/>
                </a:lnTo>
                <a:lnTo>
                  <a:pt x="213" y="946"/>
                </a:lnTo>
                <a:lnTo>
                  <a:pt x="218" y="946"/>
                </a:lnTo>
                <a:lnTo>
                  <a:pt x="213" y="951"/>
                </a:lnTo>
                <a:lnTo>
                  <a:pt x="2276" y="2364"/>
                </a:lnTo>
                <a:lnTo>
                  <a:pt x="203" y="1174"/>
                </a:lnTo>
                <a:lnTo>
                  <a:pt x="198" y="1169"/>
                </a:lnTo>
                <a:lnTo>
                  <a:pt x="192" y="1169"/>
                </a:lnTo>
                <a:lnTo>
                  <a:pt x="192" y="1174"/>
                </a:lnTo>
                <a:lnTo>
                  <a:pt x="187" y="1174"/>
                </a:lnTo>
                <a:lnTo>
                  <a:pt x="187" y="1179"/>
                </a:lnTo>
                <a:lnTo>
                  <a:pt x="192" y="1179"/>
                </a:lnTo>
                <a:lnTo>
                  <a:pt x="198" y="1179"/>
                </a:lnTo>
                <a:lnTo>
                  <a:pt x="192" y="1185"/>
                </a:lnTo>
                <a:lnTo>
                  <a:pt x="172" y="1195"/>
                </a:lnTo>
                <a:lnTo>
                  <a:pt x="187" y="1185"/>
                </a:lnTo>
                <a:lnTo>
                  <a:pt x="146" y="1226"/>
                </a:lnTo>
                <a:lnTo>
                  <a:pt x="172" y="1195"/>
                </a:lnTo>
                <a:lnTo>
                  <a:pt x="229" y="1117"/>
                </a:lnTo>
                <a:lnTo>
                  <a:pt x="281" y="1076"/>
                </a:lnTo>
                <a:lnTo>
                  <a:pt x="333" y="1029"/>
                </a:lnTo>
                <a:lnTo>
                  <a:pt x="374" y="977"/>
                </a:lnTo>
                <a:lnTo>
                  <a:pt x="379" y="977"/>
                </a:lnTo>
                <a:lnTo>
                  <a:pt x="307" y="1060"/>
                </a:lnTo>
                <a:lnTo>
                  <a:pt x="239" y="1138"/>
                </a:lnTo>
                <a:lnTo>
                  <a:pt x="234" y="1138"/>
                </a:lnTo>
                <a:lnTo>
                  <a:pt x="213" y="1164"/>
                </a:lnTo>
                <a:lnTo>
                  <a:pt x="213" y="1159"/>
                </a:lnTo>
                <a:lnTo>
                  <a:pt x="203" y="1159"/>
                </a:lnTo>
                <a:lnTo>
                  <a:pt x="208" y="1164"/>
                </a:lnTo>
                <a:lnTo>
                  <a:pt x="213" y="1164"/>
                </a:lnTo>
                <a:lnTo>
                  <a:pt x="203" y="1174"/>
                </a:lnTo>
                <a:lnTo>
                  <a:pt x="2276" y="2364"/>
                </a:lnTo>
                <a:lnTo>
                  <a:pt x="270" y="1164"/>
                </a:lnTo>
                <a:lnTo>
                  <a:pt x="250" y="1205"/>
                </a:lnTo>
                <a:lnTo>
                  <a:pt x="244" y="1226"/>
                </a:lnTo>
                <a:lnTo>
                  <a:pt x="250" y="1221"/>
                </a:lnTo>
                <a:lnTo>
                  <a:pt x="255" y="1221"/>
                </a:lnTo>
                <a:lnTo>
                  <a:pt x="255" y="1216"/>
                </a:lnTo>
                <a:lnTo>
                  <a:pt x="255" y="1211"/>
                </a:lnTo>
                <a:lnTo>
                  <a:pt x="281" y="1179"/>
                </a:lnTo>
                <a:lnTo>
                  <a:pt x="343" y="1107"/>
                </a:lnTo>
                <a:lnTo>
                  <a:pt x="400" y="1081"/>
                </a:lnTo>
                <a:lnTo>
                  <a:pt x="364" y="1128"/>
                </a:lnTo>
                <a:lnTo>
                  <a:pt x="265" y="1211"/>
                </a:lnTo>
                <a:lnTo>
                  <a:pt x="182" y="1278"/>
                </a:lnTo>
                <a:lnTo>
                  <a:pt x="270" y="1164"/>
                </a:lnTo>
                <a:lnTo>
                  <a:pt x="2276" y="2364"/>
                </a:lnTo>
                <a:lnTo>
                  <a:pt x="327" y="1143"/>
                </a:lnTo>
                <a:lnTo>
                  <a:pt x="317" y="1148"/>
                </a:lnTo>
                <a:lnTo>
                  <a:pt x="322" y="1148"/>
                </a:lnTo>
                <a:lnTo>
                  <a:pt x="327" y="1153"/>
                </a:lnTo>
                <a:lnTo>
                  <a:pt x="333" y="1148"/>
                </a:lnTo>
                <a:lnTo>
                  <a:pt x="333" y="1143"/>
                </a:lnTo>
                <a:lnTo>
                  <a:pt x="327" y="1143"/>
                </a:lnTo>
                <a:lnTo>
                  <a:pt x="2276" y="2364"/>
                </a:lnTo>
                <a:lnTo>
                  <a:pt x="909" y="390"/>
                </a:lnTo>
                <a:lnTo>
                  <a:pt x="904" y="395"/>
                </a:lnTo>
                <a:lnTo>
                  <a:pt x="904" y="390"/>
                </a:lnTo>
                <a:lnTo>
                  <a:pt x="904" y="395"/>
                </a:lnTo>
                <a:lnTo>
                  <a:pt x="899" y="395"/>
                </a:lnTo>
                <a:lnTo>
                  <a:pt x="904" y="395"/>
                </a:lnTo>
                <a:lnTo>
                  <a:pt x="909" y="390"/>
                </a:lnTo>
                <a:lnTo>
                  <a:pt x="2276" y="2364"/>
                </a:lnTo>
                <a:lnTo>
                  <a:pt x="343" y="2213"/>
                </a:lnTo>
                <a:lnTo>
                  <a:pt x="338" y="2234"/>
                </a:lnTo>
                <a:lnTo>
                  <a:pt x="333" y="2234"/>
                </a:lnTo>
                <a:lnTo>
                  <a:pt x="333" y="2224"/>
                </a:lnTo>
                <a:lnTo>
                  <a:pt x="327" y="2244"/>
                </a:lnTo>
                <a:lnTo>
                  <a:pt x="338" y="2234"/>
                </a:lnTo>
                <a:lnTo>
                  <a:pt x="343" y="2213"/>
                </a:lnTo>
                <a:lnTo>
                  <a:pt x="2276" y="2364"/>
                </a:lnTo>
                <a:lnTo>
                  <a:pt x="364" y="1252"/>
                </a:lnTo>
                <a:lnTo>
                  <a:pt x="369" y="1252"/>
                </a:lnTo>
                <a:lnTo>
                  <a:pt x="369" y="1247"/>
                </a:lnTo>
                <a:lnTo>
                  <a:pt x="369" y="1242"/>
                </a:lnTo>
                <a:lnTo>
                  <a:pt x="364" y="1242"/>
                </a:lnTo>
                <a:lnTo>
                  <a:pt x="364" y="1237"/>
                </a:lnTo>
                <a:lnTo>
                  <a:pt x="353" y="1242"/>
                </a:lnTo>
                <a:lnTo>
                  <a:pt x="348" y="1247"/>
                </a:lnTo>
                <a:lnTo>
                  <a:pt x="348" y="1252"/>
                </a:lnTo>
                <a:lnTo>
                  <a:pt x="348" y="1247"/>
                </a:lnTo>
                <a:lnTo>
                  <a:pt x="348" y="1252"/>
                </a:lnTo>
                <a:lnTo>
                  <a:pt x="353" y="1252"/>
                </a:lnTo>
                <a:lnTo>
                  <a:pt x="348" y="1252"/>
                </a:lnTo>
                <a:lnTo>
                  <a:pt x="353" y="1252"/>
                </a:lnTo>
                <a:lnTo>
                  <a:pt x="359" y="1252"/>
                </a:lnTo>
                <a:lnTo>
                  <a:pt x="353" y="1252"/>
                </a:lnTo>
                <a:lnTo>
                  <a:pt x="359" y="1252"/>
                </a:lnTo>
                <a:lnTo>
                  <a:pt x="353" y="1252"/>
                </a:lnTo>
                <a:lnTo>
                  <a:pt x="359" y="1252"/>
                </a:lnTo>
                <a:lnTo>
                  <a:pt x="353" y="1257"/>
                </a:lnTo>
                <a:lnTo>
                  <a:pt x="359" y="1252"/>
                </a:lnTo>
                <a:lnTo>
                  <a:pt x="359" y="1257"/>
                </a:lnTo>
                <a:lnTo>
                  <a:pt x="364" y="1252"/>
                </a:lnTo>
                <a:lnTo>
                  <a:pt x="2276" y="2364"/>
                </a:lnTo>
                <a:lnTo>
                  <a:pt x="338" y="1382"/>
                </a:lnTo>
                <a:lnTo>
                  <a:pt x="333" y="1387"/>
                </a:lnTo>
                <a:lnTo>
                  <a:pt x="338" y="1387"/>
                </a:lnTo>
                <a:lnTo>
                  <a:pt x="343" y="1382"/>
                </a:lnTo>
                <a:lnTo>
                  <a:pt x="338" y="1382"/>
                </a:lnTo>
                <a:lnTo>
                  <a:pt x="2276" y="2364"/>
                </a:lnTo>
                <a:lnTo>
                  <a:pt x="333" y="1974"/>
                </a:lnTo>
                <a:lnTo>
                  <a:pt x="338" y="1912"/>
                </a:lnTo>
                <a:lnTo>
                  <a:pt x="333" y="1922"/>
                </a:lnTo>
                <a:lnTo>
                  <a:pt x="333" y="1938"/>
                </a:lnTo>
                <a:lnTo>
                  <a:pt x="333" y="1974"/>
                </a:lnTo>
                <a:lnTo>
                  <a:pt x="2276" y="2364"/>
                </a:lnTo>
                <a:lnTo>
                  <a:pt x="333" y="1335"/>
                </a:lnTo>
                <a:lnTo>
                  <a:pt x="327" y="1341"/>
                </a:lnTo>
                <a:lnTo>
                  <a:pt x="333" y="1341"/>
                </a:lnTo>
                <a:lnTo>
                  <a:pt x="333" y="1335"/>
                </a:lnTo>
                <a:lnTo>
                  <a:pt x="2276" y="2364"/>
                </a:lnTo>
                <a:lnTo>
                  <a:pt x="343" y="1335"/>
                </a:lnTo>
                <a:lnTo>
                  <a:pt x="338" y="1335"/>
                </a:lnTo>
                <a:lnTo>
                  <a:pt x="333" y="1341"/>
                </a:lnTo>
                <a:lnTo>
                  <a:pt x="338" y="1341"/>
                </a:lnTo>
                <a:lnTo>
                  <a:pt x="343" y="1335"/>
                </a:lnTo>
                <a:lnTo>
                  <a:pt x="2276" y="2364"/>
                </a:lnTo>
                <a:lnTo>
                  <a:pt x="327" y="1974"/>
                </a:lnTo>
                <a:lnTo>
                  <a:pt x="327" y="1990"/>
                </a:lnTo>
                <a:lnTo>
                  <a:pt x="333" y="1979"/>
                </a:lnTo>
                <a:lnTo>
                  <a:pt x="327" y="1974"/>
                </a:lnTo>
                <a:lnTo>
                  <a:pt x="2276" y="2364"/>
                </a:lnTo>
                <a:lnTo>
                  <a:pt x="333" y="1330"/>
                </a:lnTo>
                <a:lnTo>
                  <a:pt x="327" y="1330"/>
                </a:lnTo>
                <a:lnTo>
                  <a:pt x="322" y="1335"/>
                </a:lnTo>
                <a:lnTo>
                  <a:pt x="327" y="1335"/>
                </a:lnTo>
                <a:lnTo>
                  <a:pt x="333" y="1335"/>
                </a:lnTo>
                <a:lnTo>
                  <a:pt x="333" y="1330"/>
                </a:lnTo>
                <a:lnTo>
                  <a:pt x="2276" y="2364"/>
                </a:lnTo>
                <a:lnTo>
                  <a:pt x="463" y="1122"/>
                </a:lnTo>
                <a:lnTo>
                  <a:pt x="463" y="1128"/>
                </a:lnTo>
                <a:lnTo>
                  <a:pt x="468" y="1122"/>
                </a:lnTo>
                <a:lnTo>
                  <a:pt x="473" y="1117"/>
                </a:lnTo>
                <a:lnTo>
                  <a:pt x="478" y="1112"/>
                </a:lnTo>
                <a:lnTo>
                  <a:pt x="483" y="1112"/>
                </a:lnTo>
                <a:lnTo>
                  <a:pt x="483" y="1107"/>
                </a:lnTo>
                <a:lnTo>
                  <a:pt x="478" y="1112"/>
                </a:lnTo>
                <a:lnTo>
                  <a:pt x="468" y="1117"/>
                </a:lnTo>
                <a:lnTo>
                  <a:pt x="463" y="1122"/>
                </a:lnTo>
                <a:lnTo>
                  <a:pt x="2276" y="2364"/>
                </a:lnTo>
                <a:lnTo>
                  <a:pt x="447" y="1221"/>
                </a:lnTo>
                <a:lnTo>
                  <a:pt x="452" y="1221"/>
                </a:lnTo>
                <a:lnTo>
                  <a:pt x="457" y="1221"/>
                </a:lnTo>
                <a:lnTo>
                  <a:pt x="457" y="1216"/>
                </a:lnTo>
                <a:lnTo>
                  <a:pt x="463" y="1216"/>
                </a:lnTo>
                <a:lnTo>
                  <a:pt x="457" y="1211"/>
                </a:lnTo>
                <a:lnTo>
                  <a:pt x="452" y="1211"/>
                </a:lnTo>
                <a:lnTo>
                  <a:pt x="447" y="1216"/>
                </a:lnTo>
                <a:lnTo>
                  <a:pt x="447" y="1221"/>
                </a:lnTo>
                <a:lnTo>
                  <a:pt x="2276" y="2364"/>
                </a:lnTo>
                <a:lnTo>
                  <a:pt x="379" y="1320"/>
                </a:lnTo>
                <a:lnTo>
                  <a:pt x="385" y="1315"/>
                </a:lnTo>
                <a:lnTo>
                  <a:pt x="374" y="1315"/>
                </a:lnTo>
                <a:lnTo>
                  <a:pt x="374" y="1320"/>
                </a:lnTo>
                <a:lnTo>
                  <a:pt x="379" y="1320"/>
                </a:lnTo>
                <a:lnTo>
                  <a:pt x="2276" y="2364"/>
                </a:lnTo>
                <a:lnTo>
                  <a:pt x="379" y="1372"/>
                </a:lnTo>
                <a:lnTo>
                  <a:pt x="390" y="1366"/>
                </a:lnTo>
                <a:lnTo>
                  <a:pt x="390" y="1361"/>
                </a:lnTo>
                <a:lnTo>
                  <a:pt x="379" y="1372"/>
                </a:lnTo>
                <a:lnTo>
                  <a:pt x="2276" y="2364"/>
                </a:lnTo>
                <a:lnTo>
                  <a:pt x="395" y="1325"/>
                </a:lnTo>
                <a:lnTo>
                  <a:pt x="390" y="1320"/>
                </a:lnTo>
                <a:lnTo>
                  <a:pt x="385" y="1320"/>
                </a:lnTo>
                <a:lnTo>
                  <a:pt x="379" y="1325"/>
                </a:lnTo>
                <a:lnTo>
                  <a:pt x="374" y="1330"/>
                </a:lnTo>
                <a:lnTo>
                  <a:pt x="379" y="1330"/>
                </a:lnTo>
                <a:lnTo>
                  <a:pt x="374" y="1330"/>
                </a:lnTo>
                <a:lnTo>
                  <a:pt x="374" y="1335"/>
                </a:lnTo>
                <a:lnTo>
                  <a:pt x="379" y="1330"/>
                </a:lnTo>
                <a:lnTo>
                  <a:pt x="374" y="1335"/>
                </a:lnTo>
                <a:lnTo>
                  <a:pt x="379" y="1335"/>
                </a:lnTo>
                <a:lnTo>
                  <a:pt x="385" y="1335"/>
                </a:lnTo>
                <a:lnTo>
                  <a:pt x="385" y="1330"/>
                </a:lnTo>
                <a:lnTo>
                  <a:pt x="390" y="1330"/>
                </a:lnTo>
                <a:lnTo>
                  <a:pt x="390" y="1325"/>
                </a:lnTo>
                <a:lnTo>
                  <a:pt x="395" y="1325"/>
                </a:lnTo>
                <a:lnTo>
                  <a:pt x="2276" y="2364"/>
                </a:lnTo>
                <a:lnTo>
                  <a:pt x="395" y="1283"/>
                </a:lnTo>
                <a:lnTo>
                  <a:pt x="390" y="1278"/>
                </a:lnTo>
                <a:lnTo>
                  <a:pt x="385" y="1278"/>
                </a:lnTo>
                <a:lnTo>
                  <a:pt x="385" y="1283"/>
                </a:lnTo>
                <a:lnTo>
                  <a:pt x="379" y="1283"/>
                </a:lnTo>
                <a:lnTo>
                  <a:pt x="374" y="1283"/>
                </a:lnTo>
                <a:lnTo>
                  <a:pt x="369" y="1289"/>
                </a:lnTo>
                <a:lnTo>
                  <a:pt x="374" y="1289"/>
                </a:lnTo>
                <a:lnTo>
                  <a:pt x="369" y="1289"/>
                </a:lnTo>
                <a:lnTo>
                  <a:pt x="369" y="1294"/>
                </a:lnTo>
                <a:lnTo>
                  <a:pt x="369" y="1299"/>
                </a:lnTo>
                <a:lnTo>
                  <a:pt x="369" y="1294"/>
                </a:lnTo>
                <a:lnTo>
                  <a:pt x="369" y="1299"/>
                </a:lnTo>
                <a:lnTo>
                  <a:pt x="374" y="1299"/>
                </a:lnTo>
                <a:lnTo>
                  <a:pt x="369" y="1299"/>
                </a:lnTo>
                <a:lnTo>
                  <a:pt x="374" y="1299"/>
                </a:lnTo>
                <a:lnTo>
                  <a:pt x="379" y="1299"/>
                </a:lnTo>
                <a:lnTo>
                  <a:pt x="385" y="1299"/>
                </a:lnTo>
                <a:lnTo>
                  <a:pt x="390" y="1294"/>
                </a:lnTo>
                <a:lnTo>
                  <a:pt x="390" y="1289"/>
                </a:lnTo>
                <a:lnTo>
                  <a:pt x="395" y="1289"/>
                </a:lnTo>
                <a:lnTo>
                  <a:pt x="395" y="1283"/>
                </a:lnTo>
                <a:lnTo>
                  <a:pt x="2276" y="2364"/>
                </a:lnTo>
                <a:lnTo>
                  <a:pt x="270" y="1361"/>
                </a:lnTo>
                <a:lnTo>
                  <a:pt x="270" y="1356"/>
                </a:lnTo>
                <a:lnTo>
                  <a:pt x="260" y="1356"/>
                </a:lnTo>
                <a:lnTo>
                  <a:pt x="255" y="1361"/>
                </a:lnTo>
                <a:lnTo>
                  <a:pt x="250" y="1366"/>
                </a:lnTo>
                <a:lnTo>
                  <a:pt x="244" y="1372"/>
                </a:lnTo>
                <a:lnTo>
                  <a:pt x="239" y="1377"/>
                </a:lnTo>
                <a:lnTo>
                  <a:pt x="244" y="1377"/>
                </a:lnTo>
                <a:lnTo>
                  <a:pt x="239" y="1377"/>
                </a:lnTo>
                <a:lnTo>
                  <a:pt x="244" y="1377"/>
                </a:lnTo>
                <a:lnTo>
                  <a:pt x="239" y="1382"/>
                </a:lnTo>
                <a:lnTo>
                  <a:pt x="244" y="1377"/>
                </a:lnTo>
                <a:lnTo>
                  <a:pt x="250" y="1377"/>
                </a:lnTo>
                <a:lnTo>
                  <a:pt x="250" y="1382"/>
                </a:lnTo>
                <a:lnTo>
                  <a:pt x="250" y="1377"/>
                </a:lnTo>
                <a:lnTo>
                  <a:pt x="255" y="1377"/>
                </a:lnTo>
                <a:lnTo>
                  <a:pt x="255" y="1382"/>
                </a:lnTo>
                <a:lnTo>
                  <a:pt x="255" y="1377"/>
                </a:lnTo>
                <a:lnTo>
                  <a:pt x="265" y="1372"/>
                </a:lnTo>
                <a:lnTo>
                  <a:pt x="265" y="1366"/>
                </a:lnTo>
                <a:lnTo>
                  <a:pt x="270" y="1366"/>
                </a:lnTo>
                <a:lnTo>
                  <a:pt x="270" y="1361"/>
                </a:lnTo>
                <a:lnTo>
                  <a:pt x="2276" y="2364"/>
                </a:lnTo>
                <a:lnTo>
                  <a:pt x="255" y="1289"/>
                </a:lnTo>
                <a:lnTo>
                  <a:pt x="244" y="1294"/>
                </a:lnTo>
                <a:lnTo>
                  <a:pt x="234" y="1299"/>
                </a:lnTo>
                <a:lnTo>
                  <a:pt x="239" y="1299"/>
                </a:lnTo>
                <a:lnTo>
                  <a:pt x="255" y="1294"/>
                </a:lnTo>
                <a:lnTo>
                  <a:pt x="255" y="1289"/>
                </a:lnTo>
                <a:lnTo>
                  <a:pt x="2276" y="2364"/>
                </a:lnTo>
                <a:lnTo>
                  <a:pt x="286" y="1278"/>
                </a:lnTo>
                <a:lnTo>
                  <a:pt x="286" y="1273"/>
                </a:lnTo>
                <a:lnTo>
                  <a:pt x="281" y="1278"/>
                </a:lnTo>
                <a:lnTo>
                  <a:pt x="286" y="1278"/>
                </a:lnTo>
                <a:lnTo>
                  <a:pt x="2276" y="2364"/>
                </a:lnTo>
                <a:lnTo>
                  <a:pt x="270" y="1283"/>
                </a:lnTo>
                <a:lnTo>
                  <a:pt x="276" y="1283"/>
                </a:lnTo>
                <a:lnTo>
                  <a:pt x="276" y="1278"/>
                </a:lnTo>
                <a:lnTo>
                  <a:pt x="270" y="1283"/>
                </a:lnTo>
                <a:lnTo>
                  <a:pt x="270" y="1289"/>
                </a:lnTo>
                <a:lnTo>
                  <a:pt x="270" y="1283"/>
                </a:lnTo>
                <a:lnTo>
                  <a:pt x="2276" y="2364"/>
                </a:lnTo>
                <a:lnTo>
                  <a:pt x="286" y="1341"/>
                </a:lnTo>
                <a:lnTo>
                  <a:pt x="286" y="1335"/>
                </a:lnTo>
                <a:lnTo>
                  <a:pt x="281" y="1335"/>
                </a:lnTo>
                <a:lnTo>
                  <a:pt x="276" y="1346"/>
                </a:lnTo>
                <a:lnTo>
                  <a:pt x="270" y="1346"/>
                </a:lnTo>
                <a:lnTo>
                  <a:pt x="281" y="1346"/>
                </a:lnTo>
                <a:lnTo>
                  <a:pt x="286" y="1341"/>
                </a:lnTo>
                <a:lnTo>
                  <a:pt x="2276" y="2364"/>
                </a:lnTo>
                <a:lnTo>
                  <a:pt x="296" y="1278"/>
                </a:lnTo>
                <a:lnTo>
                  <a:pt x="302" y="1273"/>
                </a:lnTo>
                <a:lnTo>
                  <a:pt x="307" y="1273"/>
                </a:lnTo>
                <a:lnTo>
                  <a:pt x="307" y="1268"/>
                </a:lnTo>
                <a:lnTo>
                  <a:pt x="317" y="1263"/>
                </a:lnTo>
                <a:lnTo>
                  <a:pt x="307" y="1263"/>
                </a:lnTo>
                <a:lnTo>
                  <a:pt x="307" y="1257"/>
                </a:lnTo>
                <a:lnTo>
                  <a:pt x="296" y="1263"/>
                </a:lnTo>
                <a:lnTo>
                  <a:pt x="291" y="1268"/>
                </a:lnTo>
                <a:lnTo>
                  <a:pt x="286" y="1268"/>
                </a:lnTo>
                <a:lnTo>
                  <a:pt x="291" y="1268"/>
                </a:lnTo>
                <a:lnTo>
                  <a:pt x="291" y="1273"/>
                </a:lnTo>
                <a:lnTo>
                  <a:pt x="291" y="1268"/>
                </a:lnTo>
                <a:lnTo>
                  <a:pt x="291" y="1273"/>
                </a:lnTo>
                <a:lnTo>
                  <a:pt x="286" y="1278"/>
                </a:lnTo>
                <a:lnTo>
                  <a:pt x="291" y="1273"/>
                </a:lnTo>
                <a:lnTo>
                  <a:pt x="291" y="1278"/>
                </a:lnTo>
                <a:lnTo>
                  <a:pt x="291" y="1273"/>
                </a:lnTo>
                <a:lnTo>
                  <a:pt x="296" y="1278"/>
                </a:lnTo>
                <a:lnTo>
                  <a:pt x="2276" y="2364"/>
                </a:lnTo>
                <a:lnTo>
                  <a:pt x="213" y="1382"/>
                </a:lnTo>
                <a:lnTo>
                  <a:pt x="224" y="1377"/>
                </a:lnTo>
                <a:lnTo>
                  <a:pt x="224" y="1372"/>
                </a:lnTo>
                <a:lnTo>
                  <a:pt x="218" y="1372"/>
                </a:lnTo>
                <a:lnTo>
                  <a:pt x="213" y="1382"/>
                </a:lnTo>
                <a:lnTo>
                  <a:pt x="213" y="1377"/>
                </a:lnTo>
                <a:lnTo>
                  <a:pt x="213" y="1382"/>
                </a:lnTo>
                <a:lnTo>
                  <a:pt x="2276" y="2364"/>
                </a:lnTo>
                <a:lnTo>
                  <a:pt x="317" y="1351"/>
                </a:lnTo>
                <a:lnTo>
                  <a:pt x="296" y="1361"/>
                </a:lnTo>
                <a:lnTo>
                  <a:pt x="307" y="1356"/>
                </a:lnTo>
                <a:lnTo>
                  <a:pt x="317" y="1351"/>
                </a:lnTo>
                <a:lnTo>
                  <a:pt x="2276" y="2364"/>
                </a:lnTo>
                <a:lnTo>
                  <a:pt x="302" y="1341"/>
                </a:lnTo>
                <a:lnTo>
                  <a:pt x="307" y="1335"/>
                </a:lnTo>
                <a:lnTo>
                  <a:pt x="302" y="1335"/>
                </a:lnTo>
                <a:lnTo>
                  <a:pt x="296" y="1341"/>
                </a:lnTo>
                <a:lnTo>
                  <a:pt x="302" y="1341"/>
                </a:lnTo>
                <a:lnTo>
                  <a:pt x="2276" y="2364"/>
                </a:lnTo>
                <a:lnTo>
                  <a:pt x="353" y="1195"/>
                </a:lnTo>
                <a:lnTo>
                  <a:pt x="359" y="1195"/>
                </a:lnTo>
                <a:lnTo>
                  <a:pt x="364" y="1190"/>
                </a:lnTo>
                <a:lnTo>
                  <a:pt x="353" y="1195"/>
                </a:lnTo>
                <a:lnTo>
                  <a:pt x="2276" y="2364"/>
                </a:lnTo>
                <a:lnTo>
                  <a:pt x="343" y="2052"/>
                </a:lnTo>
                <a:lnTo>
                  <a:pt x="343" y="2057"/>
                </a:lnTo>
                <a:lnTo>
                  <a:pt x="343" y="2068"/>
                </a:lnTo>
                <a:lnTo>
                  <a:pt x="343" y="2052"/>
                </a:lnTo>
                <a:lnTo>
                  <a:pt x="2276" y="2364"/>
                </a:lnTo>
                <a:lnTo>
                  <a:pt x="322" y="1964"/>
                </a:lnTo>
                <a:lnTo>
                  <a:pt x="322" y="1979"/>
                </a:lnTo>
                <a:lnTo>
                  <a:pt x="322" y="1974"/>
                </a:lnTo>
                <a:lnTo>
                  <a:pt x="322" y="1964"/>
                </a:lnTo>
                <a:lnTo>
                  <a:pt x="2276" y="2364"/>
                </a:lnTo>
                <a:lnTo>
                  <a:pt x="348" y="1289"/>
                </a:lnTo>
                <a:lnTo>
                  <a:pt x="348" y="1283"/>
                </a:lnTo>
                <a:lnTo>
                  <a:pt x="343" y="1289"/>
                </a:lnTo>
                <a:lnTo>
                  <a:pt x="348" y="1289"/>
                </a:lnTo>
                <a:lnTo>
                  <a:pt x="2276" y="2364"/>
                </a:lnTo>
                <a:lnTo>
                  <a:pt x="624" y="1122"/>
                </a:lnTo>
                <a:lnTo>
                  <a:pt x="624" y="1128"/>
                </a:lnTo>
                <a:lnTo>
                  <a:pt x="634" y="1122"/>
                </a:lnTo>
                <a:lnTo>
                  <a:pt x="629" y="1122"/>
                </a:lnTo>
                <a:lnTo>
                  <a:pt x="624" y="1122"/>
                </a:lnTo>
                <a:lnTo>
                  <a:pt x="2276" y="2364"/>
                </a:lnTo>
                <a:lnTo>
                  <a:pt x="779" y="1091"/>
                </a:lnTo>
                <a:lnTo>
                  <a:pt x="785" y="1086"/>
                </a:lnTo>
                <a:lnTo>
                  <a:pt x="790" y="1081"/>
                </a:lnTo>
                <a:lnTo>
                  <a:pt x="790" y="1076"/>
                </a:lnTo>
                <a:lnTo>
                  <a:pt x="785" y="1081"/>
                </a:lnTo>
                <a:lnTo>
                  <a:pt x="779" y="1091"/>
                </a:lnTo>
                <a:lnTo>
                  <a:pt x="779" y="1086"/>
                </a:lnTo>
                <a:lnTo>
                  <a:pt x="779" y="1091"/>
                </a:lnTo>
                <a:lnTo>
                  <a:pt x="2276" y="2364"/>
                </a:lnTo>
                <a:lnTo>
                  <a:pt x="790" y="1107"/>
                </a:lnTo>
                <a:lnTo>
                  <a:pt x="790" y="1102"/>
                </a:lnTo>
                <a:lnTo>
                  <a:pt x="790" y="1096"/>
                </a:lnTo>
                <a:lnTo>
                  <a:pt x="779" y="1102"/>
                </a:lnTo>
                <a:lnTo>
                  <a:pt x="769" y="1112"/>
                </a:lnTo>
                <a:lnTo>
                  <a:pt x="769" y="1117"/>
                </a:lnTo>
                <a:lnTo>
                  <a:pt x="779" y="1112"/>
                </a:lnTo>
                <a:lnTo>
                  <a:pt x="779" y="1117"/>
                </a:lnTo>
                <a:lnTo>
                  <a:pt x="790" y="1107"/>
                </a:lnTo>
                <a:lnTo>
                  <a:pt x="2276" y="2364"/>
                </a:lnTo>
                <a:lnTo>
                  <a:pt x="785" y="317"/>
                </a:lnTo>
                <a:lnTo>
                  <a:pt x="790" y="317"/>
                </a:lnTo>
                <a:lnTo>
                  <a:pt x="790" y="312"/>
                </a:lnTo>
                <a:lnTo>
                  <a:pt x="785" y="317"/>
                </a:lnTo>
                <a:lnTo>
                  <a:pt x="2276" y="2364"/>
                </a:lnTo>
                <a:lnTo>
                  <a:pt x="686" y="1242"/>
                </a:lnTo>
                <a:lnTo>
                  <a:pt x="691" y="1237"/>
                </a:lnTo>
                <a:lnTo>
                  <a:pt x="696" y="1231"/>
                </a:lnTo>
                <a:lnTo>
                  <a:pt x="686" y="1242"/>
                </a:lnTo>
                <a:lnTo>
                  <a:pt x="2276" y="2364"/>
                </a:lnTo>
                <a:lnTo>
                  <a:pt x="722" y="1133"/>
                </a:lnTo>
                <a:lnTo>
                  <a:pt x="707" y="1138"/>
                </a:lnTo>
                <a:lnTo>
                  <a:pt x="712" y="1138"/>
                </a:lnTo>
                <a:lnTo>
                  <a:pt x="707" y="1143"/>
                </a:lnTo>
                <a:lnTo>
                  <a:pt x="696" y="1143"/>
                </a:lnTo>
                <a:lnTo>
                  <a:pt x="686" y="1148"/>
                </a:lnTo>
                <a:lnTo>
                  <a:pt x="681" y="1153"/>
                </a:lnTo>
                <a:lnTo>
                  <a:pt x="686" y="1153"/>
                </a:lnTo>
                <a:lnTo>
                  <a:pt x="676" y="1159"/>
                </a:lnTo>
                <a:lnTo>
                  <a:pt x="681" y="1159"/>
                </a:lnTo>
                <a:lnTo>
                  <a:pt x="686" y="1159"/>
                </a:lnTo>
                <a:lnTo>
                  <a:pt x="686" y="1164"/>
                </a:lnTo>
                <a:lnTo>
                  <a:pt x="686" y="1159"/>
                </a:lnTo>
                <a:lnTo>
                  <a:pt x="702" y="1148"/>
                </a:lnTo>
                <a:lnTo>
                  <a:pt x="707" y="1143"/>
                </a:lnTo>
                <a:lnTo>
                  <a:pt x="712" y="1143"/>
                </a:lnTo>
                <a:lnTo>
                  <a:pt x="722" y="1133"/>
                </a:lnTo>
                <a:lnTo>
                  <a:pt x="2276" y="2364"/>
                </a:lnTo>
                <a:lnTo>
                  <a:pt x="728" y="1081"/>
                </a:lnTo>
                <a:lnTo>
                  <a:pt x="728" y="1076"/>
                </a:lnTo>
                <a:lnTo>
                  <a:pt x="733" y="1065"/>
                </a:lnTo>
                <a:lnTo>
                  <a:pt x="728" y="1065"/>
                </a:lnTo>
                <a:lnTo>
                  <a:pt x="728" y="1070"/>
                </a:lnTo>
                <a:lnTo>
                  <a:pt x="722" y="1076"/>
                </a:lnTo>
                <a:lnTo>
                  <a:pt x="712" y="1076"/>
                </a:lnTo>
                <a:lnTo>
                  <a:pt x="712" y="1081"/>
                </a:lnTo>
                <a:lnTo>
                  <a:pt x="717" y="1081"/>
                </a:lnTo>
                <a:lnTo>
                  <a:pt x="722" y="1081"/>
                </a:lnTo>
                <a:lnTo>
                  <a:pt x="728" y="1081"/>
                </a:lnTo>
                <a:lnTo>
                  <a:pt x="2276" y="2364"/>
                </a:lnTo>
                <a:lnTo>
                  <a:pt x="790" y="966"/>
                </a:lnTo>
                <a:lnTo>
                  <a:pt x="785" y="972"/>
                </a:lnTo>
                <a:lnTo>
                  <a:pt x="790" y="972"/>
                </a:lnTo>
                <a:lnTo>
                  <a:pt x="790" y="966"/>
                </a:lnTo>
                <a:lnTo>
                  <a:pt x="2276" y="2364"/>
                </a:lnTo>
                <a:lnTo>
                  <a:pt x="785" y="302"/>
                </a:lnTo>
                <a:lnTo>
                  <a:pt x="790" y="296"/>
                </a:lnTo>
                <a:lnTo>
                  <a:pt x="785" y="296"/>
                </a:lnTo>
                <a:lnTo>
                  <a:pt x="785" y="302"/>
                </a:lnTo>
                <a:lnTo>
                  <a:pt x="2276" y="2364"/>
                </a:lnTo>
                <a:lnTo>
                  <a:pt x="800" y="707"/>
                </a:lnTo>
                <a:lnTo>
                  <a:pt x="800" y="702"/>
                </a:lnTo>
                <a:lnTo>
                  <a:pt x="805" y="696"/>
                </a:lnTo>
                <a:lnTo>
                  <a:pt x="800" y="702"/>
                </a:lnTo>
                <a:lnTo>
                  <a:pt x="800" y="707"/>
                </a:lnTo>
                <a:lnTo>
                  <a:pt x="2276" y="2364"/>
                </a:lnTo>
                <a:lnTo>
                  <a:pt x="800" y="494"/>
                </a:lnTo>
                <a:lnTo>
                  <a:pt x="795" y="499"/>
                </a:lnTo>
                <a:lnTo>
                  <a:pt x="795" y="504"/>
                </a:lnTo>
                <a:lnTo>
                  <a:pt x="795" y="499"/>
                </a:lnTo>
                <a:lnTo>
                  <a:pt x="800" y="499"/>
                </a:lnTo>
                <a:lnTo>
                  <a:pt x="805" y="499"/>
                </a:lnTo>
                <a:lnTo>
                  <a:pt x="805" y="494"/>
                </a:lnTo>
                <a:lnTo>
                  <a:pt x="805" y="489"/>
                </a:lnTo>
                <a:lnTo>
                  <a:pt x="800" y="494"/>
                </a:lnTo>
                <a:lnTo>
                  <a:pt x="2276" y="2364"/>
                </a:lnTo>
                <a:lnTo>
                  <a:pt x="800" y="416"/>
                </a:lnTo>
                <a:lnTo>
                  <a:pt x="795" y="421"/>
                </a:lnTo>
                <a:lnTo>
                  <a:pt x="805" y="416"/>
                </a:lnTo>
                <a:lnTo>
                  <a:pt x="805" y="411"/>
                </a:lnTo>
                <a:lnTo>
                  <a:pt x="800" y="416"/>
                </a:lnTo>
                <a:lnTo>
                  <a:pt x="2276" y="2364"/>
                </a:lnTo>
                <a:lnTo>
                  <a:pt x="800" y="582"/>
                </a:lnTo>
                <a:lnTo>
                  <a:pt x="800" y="577"/>
                </a:lnTo>
                <a:lnTo>
                  <a:pt x="795" y="582"/>
                </a:lnTo>
                <a:lnTo>
                  <a:pt x="790" y="587"/>
                </a:lnTo>
                <a:lnTo>
                  <a:pt x="795" y="587"/>
                </a:lnTo>
                <a:lnTo>
                  <a:pt x="790" y="587"/>
                </a:lnTo>
                <a:lnTo>
                  <a:pt x="795" y="587"/>
                </a:lnTo>
                <a:lnTo>
                  <a:pt x="790" y="587"/>
                </a:lnTo>
                <a:lnTo>
                  <a:pt x="795" y="587"/>
                </a:lnTo>
                <a:lnTo>
                  <a:pt x="800" y="582"/>
                </a:lnTo>
                <a:lnTo>
                  <a:pt x="2276" y="2364"/>
                </a:lnTo>
                <a:lnTo>
                  <a:pt x="795" y="587"/>
                </a:lnTo>
                <a:lnTo>
                  <a:pt x="795" y="582"/>
                </a:lnTo>
                <a:lnTo>
                  <a:pt x="800" y="582"/>
                </a:lnTo>
                <a:lnTo>
                  <a:pt x="795" y="587"/>
                </a:lnTo>
                <a:lnTo>
                  <a:pt x="2276" y="2364"/>
                </a:lnTo>
                <a:lnTo>
                  <a:pt x="483" y="1299"/>
                </a:lnTo>
                <a:lnTo>
                  <a:pt x="489" y="1294"/>
                </a:lnTo>
                <a:lnTo>
                  <a:pt x="489" y="1289"/>
                </a:lnTo>
                <a:lnTo>
                  <a:pt x="483" y="1289"/>
                </a:lnTo>
                <a:lnTo>
                  <a:pt x="478" y="1294"/>
                </a:lnTo>
                <a:lnTo>
                  <a:pt x="473" y="1299"/>
                </a:lnTo>
                <a:lnTo>
                  <a:pt x="478" y="1294"/>
                </a:lnTo>
                <a:lnTo>
                  <a:pt x="478" y="1299"/>
                </a:lnTo>
                <a:lnTo>
                  <a:pt x="483" y="1294"/>
                </a:lnTo>
                <a:lnTo>
                  <a:pt x="483" y="1299"/>
                </a:lnTo>
                <a:lnTo>
                  <a:pt x="2276" y="2364"/>
                </a:lnTo>
                <a:lnTo>
                  <a:pt x="468" y="1278"/>
                </a:lnTo>
                <a:lnTo>
                  <a:pt x="468" y="1273"/>
                </a:lnTo>
                <a:lnTo>
                  <a:pt x="473" y="1273"/>
                </a:lnTo>
                <a:lnTo>
                  <a:pt x="473" y="1268"/>
                </a:lnTo>
                <a:lnTo>
                  <a:pt x="468" y="1263"/>
                </a:lnTo>
                <a:lnTo>
                  <a:pt x="457" y="1268"/>
                </a:lnTo>
                <a:lnTo>
                  <a:pt x="452" y="1273"/>
                </a:lnTo>
                <a:lnTo>
                  <a:pt x="452" y="1278"/>
                </a:lnTo>
                <a:lnTo>
                  <a:pt x="447" y="1283"/>
                </a:lnTo>
                <a:lnTo>
                  <a:pt x="452" y="1283"/>
                </a:lnTo>
                <a:lnTo>
                  <a:pt x="457" y="1283"/>
                </a:lnTo>
                <a:lnTo>
                  <a:pt x="457" y="1289"/>
                </a:lnTo>
                <a:lnTo>
                  <a:pt x="463" y="1289"/>
                </a:lnTo>
                <a:lnTo>
                  <a:pt x="468" y="1283"/>
                </a:lnTo>
                <a:lnTo>
                  <a:pt x="468" y="1278"/>
                </a:lnTo>
                <a:lnTo>
                  <a:pt x="2276" y="2364"/>
                </a:lnTo>
                <a:lnTo>
                  <a:pt x="515" y="1242"/>
                </a:lnTo>
                <a:lnTo>
                  <a:pt x="525" y="1237"/>
                </a:lnTo>
                <a:lnTo>
                  <a:pt x="530" y="1231"/>
                </a:lnTo>
                <a:lnTo>
                  <a:pt x="530" y="1226"/>
                </a:lnTo>
                <a:lnTo>
                  <a:pt x="515" y="1231"/>
                </a:lnTo>
                <a:lnTo>
                  <a:pt x="504" y="1242"/>
                </a:lnTo>
                <a:lnTo>
                  <a:pt x="509" y="1242"/>
                </a:lnTo>
                <a:lnTo>
                  <a:pt x="504" y="1247"/>
                </a:lnTo>
                <a:lnTo>
                  <a:pt x="515" y="1242"/>
                </a:lnTo>
                <a:lnTo>
                  <a:pt x="2276" y="2364"/>
                </a:lnTo>
                <a:lnTo>
                  <a:pt x="457" y="1372"/>
                </a:lnTo>
                <a:lnTo>
                  <a:pt x="463" y="1372"/>
                </a:lnTo>
                <a:lnTo>
                  <a:pt x="463" y="1366"/>
                </a:lnTo>
                <a:lnTo>
                  <a:pt x="457" y="1372"/>
                </a:lnTo>
                <a:lnTo>
                  <a:pt x="2276" y="2364"/>
                </a:lnTo>
                <a:lnTo>
                  <a:pt x="494" y="1330"/>
                </a:lnTo>
                <a:lnTo>
                  <a:pt x="499" y="1325"/>
                </a:lnTo>
                <a:lnTo>
                  <a:pt x="483" y="1335"/>
                </a:lnTo>
                <a:lnTo>
                  <a:pt x="483" y="1330"/>
                </a:lnTo>
                <a:lnTo>
                  <a:pt x="489" y="1330"/>
                </a:lnTo>
                <a:lnTo>
                  <a:pt x="483" y="1335"/>
                </a:lnTo>
                <a:lnTo>
                  <a:pt x="494" y="1330"/>
                </a:lnTo>
                <a:lnTo>
                  <a:pt x="2276" y="2364"/>
                </a:lnTo>
                <a:lnTo>
                  <a:pt x="437" y="1133"/>
                </a:lnTo>
                <a:lnTo>
                  <a:pt x="431" y="1133"/>
                </a:lnTo>
                <a:lnTo>
                  <a:pt x="431" y="1138"/>
                </a:lnTo>
                <a:lnTo>
                  <a:pt x="431" y="1133"/>
                </a:lnTo>
                <a:lnTo>
                  <a:pt x="431" y="1138"/>
                </a:lnTo>
                <a:lnTo>
                  <a:pt x="431" y="1133"/>
                </a:lnTo>
                <a:lnTo>
                  <a:pt x="437" y="1133"/>
                </a:lnTo>
                <a:lnTo>
                  <a:pt x="2276" y="2364"/>
                </a:lnTo>
                <a:lnTo>
                  <a:pt x="457" y="1257"/>
                </a:lnTo>
                <a:lnTo>
                  <a:pt x="463" y="1257"/>
                </a:lnTo>
                <a:lnTo>
                  <a:pt x="463" y="1252"/>
                </a:lnTo>
                <a:lnTo>
                  <a:pt x="457" y="1252"/>
                </a:lnTo>
                <a:lnTo>
                  <a:pt x="457" y="1257"/>
                </a:lnTo>
                <a:lnTo>
                  <a:pt x="457" y="1252"/>
                </a:lnTo>
                <a:lnTo>
                  <a:pt x="457" y="1257"/>
                </a:lnTo>
                <a:lnTo>
                  <a:pt x="2276" y="2364"/>
                </a:lnTo>
                <a:lnTo>
                  <a:pt x="473" y="1283"/>
                </a:lnTo>
                <a:lnTo>
                  <a:pt x="478" y="1283"/>
                </a:lnTo>
                <a:lnTo>
                  <a:pt x="483" y="1278"/>
                </a:lnTo>
                <a:lnTo>
                  <a:pt x="483" y="1273"/>
                </a:lnTo>
                <a:lnTo>
                  <a:pt x="478" y="1273"/>
                </a:lnTo>
                <a:lnTo>
                  <a:pt x="468" y="1283"/>
                </a:lnTo>
                <a:lnTo>
                  <a:pt x="473" y="1283"/>
                </a:lnTo>
                <a:lnTo>
                  <a:pt x="2276" y="2364"/>
                </a:lnTo>
                <a:lnTo>
                  <a:pt x="416" y="1315"/>
                </a:lnTo>
                <a:lnTo>
                  <a:pt x="411" y="1315"/>
                </a:lnTo>
                <a:lnTo>
                  <a:pt x="411" y="1320"/>
                </a:lnTo>
                <a:lnTo>
                  <a:pt x="416" y="1315"/>
                </a:lnTo>
                <a:lnTo>
                  <a:pt x="2276" y="2364"/>
                </a:lnTo>
                <a:lnTo>
                  <a:pt x="499" y="1346"/>
                </a:lnTo>
                <a:lnTo>
                  <a:pt x="504" y="1346"/>
                </a:lnTo>
                <a:lnTo>
                  <a:pt x="499" y="1341"/>
                </a:lnTo>
                <a:lnTo>
                  <a:pt x="494" y="1346"/>
                </a:lnTo>
                <a:lnTo>
                  <a:pt x="499" y="1346"/>
                </a:lnTo>
                <a:lnTo>
                  <a:pt x="2276" y="2364"/>
                </a:lnTo>
                <a:lnTo>
                  <a:pt x="587" y="1221"/>
                </a:lnTo>
                <a:lnTo>
                  <a:pt x="598" y="1221"/>
                </a:lnTo>
                <a:lnTo>
                  <a:pt x="603" y="1211"/>
                </a:lnTo>
                <a:lnTo>
                  <a:pt x="598" y="1211"/>
                </a:lnTo>
                <a:lnTo>
                  <a:pt x="592" y="1221"/>
                </a:lnTo>
                <a:lnTo>
                  <a:pt x="587" y="1221"/>
                </a:lnTo>
                <a:lnTo>
                  <a:pt x="2276" y="2364"/>
                </a:lnTo>
                <a:lnTo>
                  <a:pt x="187" y="1335"/>
                </a:lnTo>
                <a:lnTo>
                  <a:pt x="192" y="1335"/>
                </a:lnTo>
                <a:lnTo>
                  <a:pt x="192" y="1341"/>
                </a:lnTo>
                <a:lnTo>
                  <a:pt x="192" y="1335"/>
                </a:lnTo>
                <a:lnTo>
                  <a:pt x="192" y="1341"/>
                </a:lnTo>
                <a:lnTo>
                  <a:pt x="192" y="1335"/>
                </a:lnTo>
                <a:lnTo>
                  <a:pt x="192" y="1341"/>
                </a:lnTo>
                <a:lnTo>
                  <a:pt x="198" y="1335"/>
                </a:lnTo>
                <a:lnTo>
                  <a:pt x="198" y="1341"/>
                </a:lnTo>
                <a:lnTo>
                  <a:pt x="198" y="1335"/>
                </a:lnTo>
                <a:lnTo>
                  <a:pt x="203" y="1335"/>
                </a:lnTo>
                <a:lnTo>
                  <a:pt x="208" y="1335"/>
                </a:lnTo>
                <a:lnTo>
                  <a:pt x="208" y="1325"/>
                </a:lnTo>
                <a:lnTo>
                  <a:pt x="213" y="1330"/>
                </a:lnTo>
                <a:lnTo>
                  <a:pt x="208" y="1325"/>
                </a:lnTo>
                <a:lnTo>
                  <a:pt x="213" y="1325"/>
                </a:lnTo>
                <a:lnTo>
                  <a:pt x="213" y="1320"/>
                </a:lnTo>
                <a:lnTo>
                  <a:pt x="208" y="1320"/>
                </a:lnTo>
                <a:lnTo>
                  <a:pt x="213" y="1320"/>
                </a:lnTo>
                <a:lnTo>
                  <a:pt x="208" y="1320"/>
                </a:lnTo>
                <a:lnTo>
                  <a:pt x="208" y="1315"/>
                </a:lnTo>
                <a:lnTo>
                  <a:pt x="203" y="1315"/>
                </a:lnTo>
                <a:lnTo>
                  <a:pt x="198" y="1315"/>
                </a:lnTo>
                <a:lnTo>
                  <a:pt x="198" y="1320"/>
                </a:lnTo>
                <a:lnTo>
                  <a:pt x="198" y="1315"/>
                </a:lnTo>
                <a:lnTo>
                  <a:pt x="192" y="1320"/>
                </a:lnTo>
                <a:lnTo>
                  <a:pt x="187" y="1320"/>
                </a:lnTo>
                <a:lnTo>
                  <a:pt x="187" y="1325"/>
                </a:lnTo>
                <a:lnTo>
                  <a:pt x="182" y="1330"/>
                </a:lnTo>
                <a:lnTo>
                  <a:pt x="187" y="1330"/>
                </a:lnTo>
                <a:lnTo>
                  <a:pt x="182" y="1330"/>
                </a:lnTo>
                <a:lnTo>
                  <a:pt x="187" y="1330"/>
                </a:lnTo>
                <a:lnTo>
                  <a:pt x="182" y="1335"/>
                </a:lnTo>
                <a:lnTo>
                  <a:pt x="187" y="1330"/>
                </a:lnTo>
                <a:lnTo>
                  <a:pt x="182" y="1335"/>
                </a:lnTo>
                <a:lnTo>
                  <a:pt x="187" y="1335"/>
                </a:lnTo>
                <a:lnTo>
                  <a:pt x="182" y="1335"/>
                </a:lnTo>
                <a:lnTo>
                  <a:pt x="187" y="1335"/>
                </a:lnTo>
                <a:lnTo>
                  <a:pt x="2276" y="2364"/>
                </a:lnTo>
                <a:lnTo>
                  <a:pt x="613" y="1148"/>
                </a:lnTo>
                <a:lnTo>
                  <a:pt x="608" y="1148"/>
                </a:lnTo>
                <a:lnTo>
                  <a:pt x="608" y="1153"/>
                </a:lnTo>
                <a:lnTo>
                  <a:pt x="613" y="1148"/>
                </a:lnTo>
                <a:lnTo>
                  <a:pt x="2276" y="2364"/>
                </a:lnTo>
                <a:lnTo>
                  <a:pt x="530" y="1252"/>
                </a:lnTo>
                <a:lnTo>
                  <a:pt x="535" y="1252"/>
                </a:lnTo>
                <a:lnTo>
                  <a:pt x="541" y="1247"/>
                </a:lnTo>
                <a:lnTo>
                  <a:pt x="541" y="1242"/>
                </a:lnTo>
                <a:lnTo>
                  <a:pt x="530" y="1252"/>
                </a:lnTo>
                <a:lnTo>
                  <a:pt x="2276" y="2364"/>
                </a:lnTo>
                <a:lnTo>
                  <a:pt x="805" y="655"/>
                </a:lnTo>
                <a:lnTo>
                  <a:pt x="800" y="660"/>
                </a:lnTo>
                <a:lnTo>
                  <a:pt x="800" y="655"/>
                </a:lnTo>
                <a:lnTo>
                  <a:pt x="805" y="655"/>
                </a:lnTo>
                <a:lnTo>
                  <a:pt x="2276" y="2364"/>
                </a:lnTo>
                <a:lnTo>
                  <a:pt x="629" y="1128"/>
                </a:lnTo>
                <a:lnTo>
                  <a:pt x="624" y="1128"/>
                </a:lnTo>
                <a:lnTo>
                  <a:pt x="624" y="1133"/>
                </a:lnTo>
                <a:lnTo>
                  <a:pt x="629" y="1128"/>
                </a:lnTo>
                <a:lnTo>
                  <a:pt x="2276" y="2364"/>
                </a:lnTo>
                <a:lnTo>
                  <a:pt x="733" y="1133"/>
                </a:lnTo>
                <a:lnTo>
                  <a:pt x="738" y="1128"/>
                </a:lnTo>
                <a:lnTo>
                  <a:pt x="733" y="1128"/>
                </a:lnTo>
                <a:lnTo>
                  <a:pt x="728" y="1133"/>
                </a:lnTo>
                <a:lnTo>
                  <a:pt x="733" y="1133"/>
                </a:lnTo>
                <a:lnTo>
                  <a:pt x="2276" y="2364"/>
                </a:lnTo>
                <a:lnTo>
                  <a:pt x="608" y="1195"/>
                </a:lnTo>
                <a:lnTo>
                  <a:pt x="603" y="1200"/>
                </a:lnTo>
                <a:lnTo>
                  <a:pt x="608" y="1200"/>
                </a:lnTo>
                <a:lnTo>
                  <a:pt x="603" y="1200"/>
                </a:lnTo>
                <a:lnTo>
                  <a:pt x="608" y="1195"/>
                </a:lnTo>
                <a:lnTo>
                  <a:pt x="2276" y="2364"/>
                </a:lnTo>
                <a:lnTo>
                  <a:pt x="582" y="1221"/>
                </a:lnTo>
                <a:lnTo>
                  <a:pt x="577" y="1221"/>
                </a:lnTo>
                <a:lnTo>
                  <a:pt x="566" y="1231"/>
                </a:lnTo>
                <a:lnTo>
                  <a:pt x="572" y="1231"/>
                </a:lnTo>
                <a:lnTo>
                  <a:pt x="582" y="1226"/>
                </a:lnTo>
                <a:lnTo>
                  <a:pt x="582" y="1221"/>
                </a:lnTo>
                <a:lnTo>
                  <a:pt x="2276" y="2364"/>
                </a:lnTo>
                <a:lnTo>
                  <a:pt x="629" y="1179"/>
                </a:lnTo>
                <a:lnTo>
                  <a:pt x="629" y="1174"/>
                </a:lnTo>
                <a:lnTo>
                  <a:pt x="618" y="1179"/>
                </a:lnTo>
                <a:lnTo>
                  <a:pt x="618" y="1185"/>
                </a:lnTo>
                <a:lnTo>
                  <a:pt x="624" y="1179"/>
                </a:lnTo>
                <a:lnTo>
                  <a:pt x="624" y="1185"/>
                </a:lnTo>
                <a:lnTo>
                  <a:pt x="624" y="1179"/>
                </a:lnTo>
                <a:lnTo>
                  <a:pt x="629" y="1179"/>
                </a:lnTo>
                <a:lnTo>
                  <a:pt x="2276" y="2364"/>
                </a:lnTo>
                <a:lnTo>
                  <a:pt x="3912" y="192"/>
                </a:lnTo>
                <a:lnTo>
                  <a:pt x="3912" y="187"/>
                </a:lnTo>
                <a:lnTo>
                  <a:pt x="3907" y="182"/>
                </a:lnTo>
                <a:lnTo>
                  <a:pt x="3902" y="182"/>
                </a:lnTo>
                <a:lnTo>
                  <a:pt x="3902" y="187"/>
                </a:lnTo>
                <a:lnTo>
                  <a:pt x="3907" y="192"/>
                </a:lnTo>
                <a:lnTo>
                  <a:pt x="3912" y="192"/>
                </a:lnTo>
                <a:lnTo>
                  <a:pt x="2276" y="2364"/>
                </a:lnTo>
                <a:lnTo>
                  <a:pt x="3886" y="130"/>
                </a:lnTo>
                <a:lnTo>
                  <a:pt x="3886" y="125"/>
                </a:lnTo>
                <a:lnTo>
                  <a:pt x="3881" y="130"/>
                </a:lnTo>
                <a:lnTo>
                  <a:pt x="3886" y="130"/>
                </a:lnTo>
                <a:lnTo>
                  <a:pt x="2276" y="2364"/>
                </a:lnTo>
                <a:lnTo>
                  <a:pt x="3860" y="109"/>
                </a:lnTo>
                <a:lnTo>
                  <a:pt x="3860" y="104"/>
                </a:lnTo>
                <a:lnTo>
                  <a:pt x="3865" y="104"/>
                </a:lnTo>
                <a:lnTo>
                  <a:pt x="3865" y="109"/>
                </a:lnTo>
                <a:lnTo>
                  <a:pt x="3865" y="114"/>
                </a:lnTo>
                <a:lnTo>
                  <a:pt x="3871" y="109"/>
                </a:lnTo>
                <a:lnTo>
                  <a:pt x="3871" y="114"/>
                </a:lnTo>
                <a:lnTo>
                  <a:pt x="3871" y="109"/>
                </a:lnTo>
                <a:lnTo>
                  <a:pt x="3876" y="109"/>
                </a:lnTo>
                <a:lnTo>
                  <a:pt x="3871" y="109"/>
                </a:lnTo>
                <a:lnTo>
                  <a:pt x="3876" y="104"/>
                </a:lnTo>
                <a:lnTo>
                  <a:pt x="3871" y="104"/>
                </a:lnTo>
                <a:lnTo>
                  <a:pt x="3865" y="99"/>
                </a:lnTo>
                <a:lnTo>
                  <a:pt x="3860" y="104"/>
                </a:lnTo>
                <a:lnTo>
                  <a:pt x="3855" y="104"/>
                </a:lnTo>
                <a:lnTo>
                  <a:pt x="3860" y="109"/>
                </a:lnTo>
                <a:lnTo>
                  <a:pt x="2276" y="2364"/>
                </a:lnTo>
                <a:lnTo>
                  <a:pt x="3840" y="89"/>
                </a:lnTo>
                <a:lnTo>
                  <a:pt x="3845" y="89"/>
                </a:lnTo>
                <a:lnTo>
                  <a:pt x="3845" y="83"/>
                </a:lnTo>
                <a:lnTo>
                  <a:pt x="3845" y="78"/>
                </a:lnTo>
                <a:lnTo>
                  <a:pt x="3840" y="78"/>
                </a:lnTo>
                <a:lnTo>
                  <a:pt x="3834" y="89"/>
                </a:lnTo>
                <a:lnTo>
                  <a:pt x="3840" y="89"/>
                </a:lnTo>
                <a:lnTo>
                  <a:pt x="2276" y="2364"/>
                </a:lnTo>
                <a:lnTo>
                  <a:pt x="3798" y="57"/>
                </a:lnTo>
                <a:lnTo>
                  <a:pt x="3803" y="52"/>
                </a:lnTo>
                <a:lnTo>
                  <a:pt x="3803" y="57"/>
                </a:lnTo>
                <a:lnTo>
                  <a:pt x="3808" y="52"/>
                </a:lnTo>
                <a:lnTo>
                  <a:pt x="3814" y="52"/>
                </a:lnTo>
                <a:lnTo>
                  <a:pt x="3814" y="47"/>
                </a:lnTo>
                <a:lnTo>
                  <a:pt x="3819" y="42"/>
                </a:lnTo>
                <a:lnTo>
                  <a:pt x="3814" y="42"/>
                </a:lnTo>
                <a:lnTo>
                  <a:pt x="3819" y="37"/>
                </a:lnTo>
                <a:lnTo>
                  <a:pt x="3814" y="37"/>
                </a:lnTo>
                <a:lnTo>
                  <a:pt x="3819" y="31"/>
                </a:lnTo>
                <a:lnTo>
                  <a:pt x="3814" y="37"/>
                </a:lnTo>
                <a:lnTo>
                  <a:pt x="3814" y="31"/>
                </a:lnTo>
                <a:lnTo>
                  <a:pt x="3808" y="37"/>
                </a:lnTo>
                <a:lnTo>
                  <a:pt x="3803" y="37"/>
                </a:lnTo>
                <a:lnTo>
                  <a:pt x="3803" y="42"/>
                </a:lnTo>
                <a:lnTo>
                  <a:pt x="3798" y="42"/>
                </a:lnTo>
                <a:lnTo>
                  <a:pt x="3798" y="47"/>
                </a:lnTo>
                <a:lnTo>
                  <a:pt x="3798" y="52"/>
                </a:lnTo>
                <a:lnTo>
                  <a:pt x="3798" y="57"/>
                </a:lnTo>
                <a:lnTo>
                  <a:pt x="2276" y="2364"/>
                </a:lnTo>
                <a:lnTo>
                  <a:pt x="3829" y="156"/>
                </a:lnTo>
                <a:lnTo>
                  <a:pt x="3829" y="151"/>
                </a:lnTo>
                <a:lnTo>
                  <a:pt x="3834" y="151"/>
                </a:lnTo>
                <a:lnTo>
                  <a:pt x="3829" y="146"/>
                </a:lnTo>
                <a:lnTo>
                  <a:pt x="3834" y="146"/>
                </a:lnTo>
                <a:lnTo>
                  <a:pt x="3829" y="146"/>
                </a:lnTo>
                <a:lnTo>
                  <a:pt x="3829" y="140"/>
                </a:lnTo>
                <a:lnTo>
                  <a:pt x="3824" y="146"/>
                </a:lnTo>
                <a:lnTo>
                  <a:pt x="3824" y="151"/>
                </a:lnTo>
                <a:lnTo>
                  <a:pt x="3829" y="151"/>
                </a:lnTo>
                <a:lnTo>
                  <a:pt x="3829" y="156"/>
                </a:lnTo>
                <a:lnTo>
                  <a:pt x="2276" y="2364"/>
                </a:lnTo>
                <a:lnTo>
                  <a:pt x="3969" y="94"/>
                </a:lnTo>
                <a:lnTo>
                  <a:pt x="3969" y="89"/>
                </a:lnTo>
                <a:lnTo>
                  <a:pt x="3975" y="89"/>
                </a:lnTo>
                <a:lnTo>
                  <a:pt x="3969" y="89"/>
                </a:lnTo>
                <a:lnTo>
                  <a:pt x="3969" y="94"/>
                </a:lnTo>
                <a:lnTo>
                  <a:pt x="2276" y="2364"/>
                </a:lnTo>
                <a:lnTo>
                  <a:pt x="4333" y="2094"/>
                </a:lnTo>
                <a:lnTo>
                  <a:pt x="4338" y="2094"/>
                </a:lnTo>
                <a:lnTo>
                  <a:pt x="4343" y="2094"/>
                </a:lnTo>
                <a:lnTo>
                  <a:pt x="4343" y="2099"/>
                </a:lnTo>
                <a:lnTo>
                  <a:pt x="4349" y="2104"/>
                </a:lnTo>
                <a:lnTo>
                  <a:pt x="4354" y="2104"/>
                </a:lnTo>
                <a:lnTo>
                  <a:pt x="4359" y="2104"/>
                </a:lnTo>
                <a:lnTo>
                  <a:pt x="4354" y="2099"/>
                </a:lnTo>
                <a:lnTo>
                  <a:pt x="4359" y="2094"/>
                </a:lnTo>
                <a:lnTo>
                  <a:pt x="4364" y="2094"/>
                </a:lnTo>
                <a:lnTo>
                  <a:pt x="4354" y="2089"/>
                </a:lnTo>
                <a:lnTo>
                  <a:pt x="4359" y="2089"/>
                </a:lnTo>
                <a:lnTo>
                  <a:pt x="4364" y="2083"/>
                </a:lnTo>
                <a:lnTo>
                  <a:pt x="4364" y="2078"/>
                </a:lnTo>
                <a:lnTo>
                  <a:pt x="4354" y="2089"/>
                </a:lnTo>
                <a:lnTo>
                  <a:pt x="4349" y="2083"/>
                </a:lnTo>
                <a:lnTo>
                  <a:pt x="4349" y="2078"/>
                </a:lnTo>
                <a:lnTo>
                  <a:pt x="4349" y="2083"/>
                </a:lnTo>
                <a:lnTo>
                  <a:pt x="4343" y="2083"/>
                </a:lnTo>
                <a:lnTo>
                  <a:pt x="4343" y="2089"/>
                </a:lnTo>
                <a:lnTo>
                  <a:pt x="4333" y="2094"/>
                </a:lnTo>
                <a:lnTo>
                  <a:pt x="2276" y="2364"/>
                </a:lnTo>
                <a:lnTo>
                  <a:pt x="4369" y="2115"/>
                </a:lnTo>
                <a:lnTo>
                  <a:pt x="4364" y="2120"/>
                </a:lnTo>
                <a:lnTo>
                  <a:pt x="4354" y="2130"/>
                </a:lnTo>
                <a:lnTo>
                  <a:pt x="4354" y="2135"/>
                </a:lnTo>
                <a:lnTo>
                  <a:pt x="4354" y="2141"/>
                </a:lnTo>
                <a:lnTo>
                  <a:pt x="4338" y="2146"/>
                </a:lnTo>
                <a:lnTo>
                  <a:pt x="4349" y="2146"/>
                </a:lnTo>
                <a:lnTo>
                  <a:pt x="4354" y="2146"/>
                </a:lnTo>
                <a:lnTo>
                  <a:pt x="4354" y="2156"/>
                </a:lnTo>
                <a:lnTo>
                  <a:pt x="4359" y="2167"/>
                </a:lnTo>
                <a:lnTo>
                  <a:pt x="4364" y="2167"/>
                </a:lnTo>
                <a:lnTo>
                  <a:pt x="4364" y="2161"/>
                </a:lnTo>
                <a:lnTo>
                  <a:pt x="4369" y="2172"/>
                </a:lnTo>
                <a:lnTo>
                  <a:pt x="4380" y="2182"/>
                </a:lnTo>
                <a:lnTo>
                  <a:pt x="4385" y="2182"/>
                </a:lnTo>
                <a:lnTo>
                  <a:pt x="4395" y="2172"/>
                </a:lnTo>
                <a:lnTo>
                  <a:pt x="4390" y="2167"/>
                </a:lnTo>
                <a:lnTo>
                  <a:pt x="4385" y="2156"/>
                </a:lnTo>
                <a:lnTo>
                  <a:pt x="4385" y="2151"/>
                </a:lnTo>
                <a:lnTo>
                  <a:pt x="4390" y="2151"/>
                </a:lnTo>
                <a:lnTo>
                  <a:pt x="4395" y="2151"/>
                </a:lnTo>
                <a:lnTo>
                  <a:pt x="4395" y="2141"/>
                </a:lnTo>
                <a:lnTo>
                  <a:pt x="4385" y="2141"/>
                </a:lnTo>
                <a:lnTo>
                  <a:pt x="4390" y="2130"/>
                </a:lnTo>
                <a:lnTo>
                  <a:pt x="4395" y="2130"/>
                </a:lnTo>
                <a:lnTo>
                  <a:pt x="4395" y="2120"/>
                </a:lnTo>
                <a:lnTo>
                  <a:pt x="4375" y="2130"/>
                </a:lnTo>
                <a:lnTo>
                  <a:pt x="4375" y="2120"/>
                </a:lnTo>
                <a:lnTo>
                  <a:pt x="4375" y="2115"/>
                </a:lnTo>
                <a:lnTo>
                  <a:pt x="4369" y="2115"/>
                </a:lnTo>
                <a:lnTo>
                  <a:pt x="2276" y="2364"/>
                </a:lnTo>
                <a:lnTo>
                  <a:pt x="3315" y="899"/>
                </a:lnTo>
                <a:lnTo>
                  <a:pt x="3315" y="878"/>
                </a:lnTo>
                <a:lnTo>
                  <a:pt x="3310" y="857"/>
                </a:lnTo>
                <a:lnTo>
                  <a:pt x="3299" y="852"/>
                </a:lnTo>
                <a:lnTo>
                  <a:pt x="3284" y="842"/>
                </a:lnTo>
                <a:lnTo>
                  <a:pt x="3289" y="857"/>
                </a:lnTo>
                <a:lnTo>
                  <a:pt x="3294" y="889"/>
                </a:lnTo>
                <a:lnTo>
                  <a:pt x="3299" y="899"/>
                </a:lnTo>
                <a:lnTo>
                  <a:pt x="3304" y="904"/>
                </a:lnTo>
                <a:lnTo>
                  <a:pt x="3315" y="904"/>
                </a:lnTo>
                <a:lnTo>
                  <a:pt x="3315" y="899"/>
                </a:lnTo>
                <a:lnTo>
                  <a:pt x="2276" y="2364"/>
                </a:lnTo>
                <a:lnTo>
                  <a:pt x="3200" y="977"/>
                </a:lnTo>
                <a:lnTo>
                  <a:pt x="3206" y="992"/>
                </a:lnTo>
                <a:lnTo>
                  <a:pt x="3211" y="1003"/>
                </a:lnTo>
                <a:lnTo>
                  <a:pt x="3216" y="998"/>
                </a:lnTo>
                <a:lnTo>
                  <a:pt x="3226" y="972"/>
                </a:lnTo>
                <a:lnTo>
                  <a:pt x="3226" y="961"/>
                </a:lnTo>
                <a:lnTo>
                  <a:pt x="3206" y="946"/>
                </a:lnTo>
                <a:lnTo>
                  <a:pt x="3195" y="946"/>
                </a:lnTo>
                <a:lnTo>
                  <a:pt x="3190" y="946"/>
                </a:lnTo>
                <a:lnTo>
                  <a:pt x="3190" y="961"/>
                </a:lnTo>
                <a:lnTo>
                  <a:pt x="3200" y="977"/>
                </a:lnTo>
                <a:lnTo>
                  <a:pt x="2276" y="2364"/>
                </a:lnTo>
                <a:lnTo>
                  <a:pt x="3190" y="847"/>
                </a:lnTo>
                <a:lnTo>
                  <a:pt x="3195" y="857"/>
                </a:lnTo>
                <a:lnTo>
                  <a:pt x="3200" y="857"/>
                </a:lnTo>
                <a:lnTo>
                  <a:pt x="3200" y="852"/>
                </a:lnTo>
                <a:lnTo>
                  <a:pt x="3200" y="837"/>
                </a:lnTo>
                <a:lnTo>
                  <a:pt x="3195" y="831"/>
                </a:lnTo>
                <a:lnTo>
                  <a:pt x="3190" y="837"/>
                </a:lnTo>
                <a:lnTo>
                  <a:pt x="3185" y="842"/>
                </a:lnTo>
                <a:lnTo>
                  <a:pt x="3190" y="847"/>
                </a:lnTo>
                <a:lnTo>
                  <a:pt x="2276" y="2364"/>
                </a:lnTo>
                <a:lnTo>
                  <a:pt x="4369" y="2244"/>
                </a:lnTo>
                <a:lnTo>
                  <a:pt x="4364" y="2239"/>
                </a:lnTo>
                <a:lnTo>
                  <a:pt x="4359" y="2244"/>
                </a:lnTo>
                <a:lnTo>
                  <a:pt x="4354" y="2276"/>
                </a:lnTo>
                <a:lnTo>
                  <a:pt x="4349" y="2354"/>
                </a:lnTo>
                <a:lnTo>
                  <a:pt x="4349" y="2359"/>
                </a:lnTo>
                <a:lnTo>
                  <a:pt x="4354" y="2359"/>
                </a:lnTo>
                <a:lnTo>
                  <a:pt x="4369" y="2338"/>
                </a:lnTo>
                <a:lnTo>
                  <a:pt x="4375" y="2333"/>
                </a:lnTo>
                <a:lnTo>
                  <a:pt x="4375" y="2328"/>
                </a:lnTo>
                <a:lnTo>
                  <a:pt x="4369" y="2322"/>
                </a:lnTo>
                <a:lnTo>
                  <a:pt x="4369" y="2307"/>
                </a:lnTo>
                <a:lnTo>
                  <a:pt x="4369" y="2276"/>
                </a:lnTo>
                <a:lnTo>
                  <a:pt x="4369" y="2244"/>
                </a:lnTo>
                <a:lnTo>
                  <a:pt x="2276" y="2364"/>
                </a:lnTo>
                <a:lnTo>
                  <a:pt x="4385" y="1824"/>
                </a:lnTo>
                <a:lnTo>
                  <a:pt x="4380" y="1813"/>
                </a:lnTo>
                <a:lnTo>
                  <a:pt x="4380" y="1818"/>
                </a:lnTo>
                <a:lnTo>
                  <a:pt x="4369" y="1824"/>
                </a:lnTo>
                <a:lnTo>
                  <a:pt x="4369" y="1834"/>
                </a:lnTo>
                <a:lnTo>
                  <a:pt x="4375" y="1839"/>
                </a:lnTo>
                <a:lnTo>
                  <a:pt x="4390" y="1855"/>
                </a:lnTo>
                <a:lnTo>
                  <a:pt x="4395" y="1855"/>
                </a:lnTo>
                <a:lnTo>
                  <a:pt x="4395" y="1850"/>
                </a:lnTo>
                <a:lnTo>
                  <a:pt x="4380" y="1834"/>
                </a:lnTo>
                <a:lnTo>
                  <a:pt x="4375" y="1829"/>
                </a:lnTo>
                <a:lnTo>
                  <a:pt x="4380" y="1829"/>
                </a:lnTo>
                <a:lnTo>
                  <a:pt x="4385" y="1824"/>
                </a:lnTo>
                <a:lnTo>
                  <a:pt x="2276" y="2364"/>
                </a:lnTo>
                <a:lnTo>
                  <a:pt x="4380" y="385"/>
                </a:lnTo>
                <a:lnTo>
                  <a:pt x="4375" y="395"/>
                </a:lnTo>
                <a:lnTo>
                  <a:pt x="4380" y="405"/>
                </a:lnTo>
                <a:lnTo>
                  <a:pt x="4395" y="411"/>
                </a:lnTo>
                <a:lnTo>
                  <a:pt x="4395" y="353"/>
                </a:lnTo>
                <a:lnTo>
                  <a:pt x="4385" y="369"/>
                </a:lnTo>
                <a:lnTo>
                  <a:pt x="4380" y="385"/>
                </a:lnTo>
                <a:lnTo>
                  <a:pt x="2276" y="2364"/>
                </a:lnTo>
                <a:lnTo>
                  <a:pt x="4395" y="1434"/>
                </a:lnTo>
                <a:lnTo>
                  <a:pt x="4395" y="1424"/>
                </a:lnTo>
                <a:lnTo>
                  <a:pt x="4390" y="1424"/>
                </a:lnTo>
                <a:lnTo>
                  <a:pt x="4395" y="1434"/>
                </a:lnTo>
                <a:lnTo>
                  <a:pt x="2276" y="2364"/>
                </a:lnTo>
                <a:lnTo>
                  <a:pt x="3206" y="868"/>
                </a:lnTo>
                <a:lnTo>
                  <a:pt x="3216" y="868"/>
                </a:lnTo>
                <a:lnTo>
                  <a:pt x="3221" y="868"/>
                </a:lnTo>
                <a:lnTo>
                  <a:pt x="3216" y="863"/>
                </a:lnTo>
                <a:lnTo>
                  <a:pt x="3211" y="863"/>
                </a:lnTo>
                <a:lnTo>
                  <a:pt x="3221" y="857"/>
                </a:lnTo>
                <a:lnTo>
                  <a:pt x="3226" y="857"/>
                </a:lnTo>
                <a:lnTo>
                  <a:pt x="3221" y="852"/>
                </a:lnTo>
                <a:lnTo>
                  <a:pt x="3216" y="852"/>
                </a:lnTo>
                <a:lnTo>
                  <a:pt x="3216" y="847"/>
                </a:lnTo>
                <a:lnTo>
                  <a:pt x="3211" y="847"/>
                </a:lnTo>
                <a:lnTo>
                  <a:pt x="3211" y="852"/>
                </a:lnTo>
                <a:lnTo>
                  <a:pt x="3211" y="857"/>
                </a:lnTo>
                <a:lnTo>
                  <a:pt x="3206" y="863"/>
                </a:lnTo>
                <a:lnTo>
                  <a:pt x="3206" y="868"/>
                </a:lnTo>
                <a:lnTo>
                  <a:pt x="2276" y="2364"/>
                </a:lnTo>
                <a:lnTo>
                  <a:pt x="4375" y="1107"/>
                </a:lnTo>
                <a:lnTo>
                  <a:pt x="4380" y="1117"/>
                </a:lnTo>
                <a:lnTo>
                  <a:pt x="4390" y="1133"/>
                </a:lnTo>
                <a:lnTo>
                  <a:pt x="4390" y="1153"/>
                </a:lnTo>
                <a:lnTo>
                  <a:pt x="4375" y="1153"/>
                </a:lnTo>
                <a:lnTo>
                  <a:pt x="4369" y="1159"/>
                </a:lnTo>
                <a:lnTo>
                  <a:pt x="4375" y="1179"/>
                </a:lnTo>
                <a:lnTo>
                  <a:pt x="4380" y="1190"/>
                </a:lnTo>
                <a:lnTo>
                  <a:pt x="4395" y="1190"/>
                </a:lnTo>
                <a:lnTo>
                  <a:pt x="4395" y="1081"/>
                </a:lnTo>
                <a:lnTo>
                  <a:pt x="4375" y="1091"/>
                </a:lnTo>
                <a:lnTo>
                  <a:pt x="4369" y="1096"/>
                </a:lnTo>
                <a:lnTo>
                  <a:pt x="4375" y="1107"/>
                </a:lnTo>
                <a:lnTo>
                  <a:pt x="2276" y="2364"/>
                </a:lnTo>
                <a:lnTo>
                  <a:pt x="4390" y="2276"/>
                </a:lnTo>
                <a:lnTo>
                  <a:pt x="4395" y="2276"/>
                </a:lnTo>
                <a:lnTo>
                  <a:pt x="4395" y="2250"/>
                </a:lnTo>
                <a:lnTo>
                  <a:pt x="4385" y="2255"/>
                </a:lnTo>
                <a:lnTo>
                  <a:pt x="4380" y="2265"/>
                </a:lnTo>
                <a:lnTo>
                  <a:pt x="4385" y="2276"/>
                </a:lnTo>
                <a:lnTo>
                  <a:pt x="4385" y="2281"/>
                </a:lnTo>
                <a:lnTo>
                  <a:pt x="4390" y="2276"/>
                </a:lnTo>
                <a:lnTo>
                  <a:pt x="2276" y="2364"/>
                </a:lnTo>
                <a:lnTo>
                  <a:pt x="4177" y="1086"/>
                </a:lnTo>
                <a:lnTo>
                  <a:pt x="4177" y="1107"/>
                </a:lnTo>
                <a:lnTo>
                  <a:pt x="4182" y="1091"/>
                </a:lnTo>
                <a:lnTo>
                  <a:pt x="4177" y="1086"/>
                </a:lnTo>
                <a:lnTo>
                  <a:pt x="2276" y="2364"/>
                </a:lnTo>
                <a:lnTo>
                  <a:pt x="4240" y="972"/>
                </a:lnTo>
                <a:lnTo>
                  <a:pt x="4229" y="966"/>
                </a:lnTo>
                <a:lnTo>
                  <a:pt x="4229" y="972"/>
                </a:lnTo>
                <a:lnTo>
                  <a:pt x="4234" y="982"/>
                </a:lnTo>
                <a:lnTo>
                  <a:pt x="4234" y="987"/>
                </a:lnTo>
                <a:lnTo>
                  <a:pt x="4240" y="998"/>
                </a:lnTo>
                <a:lnTo>
                  <a:pt x="4240" y="1008"/>
                </a:lnTo>
                <a:lnTo>
                  <a:pt x="4240" y="1013"/>
                </a:lnTo>
                <a:lnTo>
                  <a:pt x="4240" y="1018"/>
                </a:lnTo>
                <a:lnTo>
                  <a:pt x="4240" y="1013"/>
                </a:lnTo>
                <a:lnTo>
                  <a:pt x="4240" y="972"/>
                </a:lnTo>
                <a:lnTo>
                  <a:pt x="2276" y="2364"/>
                </a:lnTo>
                <a:lnTo>
                  <a:pt x="4224" y="998"/>
                </a:lnTo>
                <a:lnTo>
                  <a:pt x="4219" y="1013"/>
                </a:lnTo>
                <a:lnTo>
                  <a:pt x="4214" y="1070"/>
                </a:lnTo>
                <a:lnTo>
                  <a:pt x="4214" y="1086"/>
                </a:lnTo>
                <a:lnTo>
                  <a:pt x="4219" y="1086"/>
                </a:lnTo>
                <a:lnTo>
                  <a:pt x="4224" y="998"/>
                </a:lnTo>
                <a:lnTo>
                  <a:pt x="2276" y="2364"/>
                </a:lnTo>
                <a:lnTo>
                  <a:pt x="4234" y="1065"/>
                </a:lnTo>
                <a:lnTo>
                  <a:pt x="4240" y="1055"/>
                </a:lnTo>
                <a:lnTo>
                  <a:pt x="4234" y="1024"/>
                </a:lnTo>
                <a:lnTo>
                  <a:pt x="4234" y="1018"/>
                </a:lnTo>
                <a:lnTo>
                  <a:pt x="4229" y="1039"/>
                </a:lnTo>
                <a:lnTo>
                  <a:pt x="4219" y="1070"/>
                </a:lnTo>
                <a:lnTo>
                  <a:pt x="4219" y="1086"/>
                </a:lnTo>
                <a:lnTo>
                  <a:pt x="4229" y="1081"/>
                </a:lnTo>
                <a:lnTo>
                  <a:pt x="4229" y="1091"/>
                </a:lnTo>
                <a:lnTo>
                  <a:pt x="4229" y="1102"/>
                </a:lnTo>
                <a:lnTo>
                  <a:pt x="4229" y="1096"/>
                </a:lnTo>
                <a:lnTo>
                  <a:pt x="4234" y="1065"/>
                </a:lnTo>
                <a:lnTo>
                  <a:pt x="2276" y="2364"/>
                </a:lnTo>
                <a:lnTo>
                  <a:pt x="4156" y="1003"/>
                </a:lnTo>
                <a:lnTo>
                  <a:pt x="4162" y="1013"/>
                </a:lnTo>
                <a:lnTo>
                  <a:pt x="4162" y="1003"/>
                </a:lnTo>
                <a:lnTo>
                  <a:pt x="4162" y="998"/>
                </a:lnTo>
                <a:lnTo>
                  <a:pt x="4156" y="1003"/>
                </a:lnTo>
                <a:lnTo>
                  <a:pt x="2276" y="2364"/>
                </a:lnTo>
                <a:lnTo>
                  <a:pt x="4203" y="1138"/>
                </a:lnTo>
                <a:lnTo>
                  <a:pt x="4214" y="1190"/>
                </a:lnTo>
                <a:lnTo>
                  <a:pt x="4214" y="1185"/>
                </a:lnTo>
                <a:lnTo>
                  <a:pt x="4203" y="1122"/>
                </a:lnTo>
                <a:lnTo>
                  <a:pt x="4203" y="1138"/>
                </a:lnTo>
                <a:lnTo>
                  <a:pt x="2276" y="2364"/>
                </a:lnTo>
                <a:lnTo>
                  <a:pt x="4167" y="1159"/>
                </a:lnTo>
                <a:lnTo>
                  <a:pt x="4156" y="1050"/>
                </a:lnTo>
                <a:lnTo>
                  <a:pt x="4162" y="1143"/>
                </a:lnTo>
                <a:lnTo>
                  <a:pt x="4167" y="1159"/>
                </a:lnTo>
                <a:lnTo>
                  <a:pt x="2276" y="2364"/>
                </a:lnTo>
                <a:lnTo>
                  <a:pt x="4110" y="909"/>
                </a:lnTo>
                <a:lnTo>
                  <a:pt x="4110" y="894"/>
                </a:lnTo>
                <a:lnTo>
                  <a:pt x="4104" y="904"/>
                </a:lnTo>
                <a:lnTo>
                  <a:pt x="4110" y="909"/>
                </a:lnTo>
                <a:lnTo>
                  <a:pt x="2276" y="2364"/>
                </a:lnTo>
                <a:lnTo>
                  <a:pt x="4146" y="961"/>
                </a:lnTo>
                <a:lnTo>
                  <a:pt x="4146" y="972"/>
                </a:lnTo>
                <a:lnTo>
                  <a:pt x="4151" y="951"/>
                </a:lnTo>
                <a:lnTo>
                  <a:pt x="4146" y="940"/>
                </a:lnTo>
                <a:lnTo>
                  <a:pt x="4141" y="935"/>
                </a:lnTo>
                <a:lnTo>
                  <a:pt x="4141" y="956"/>
                </a:lnTo>
                <a:lnTo>
                  <a:pt x="4146" y="982"/>
                </a:lnTo>
                <a:lnTo>
                  <a:pt x="4146" y="977"/>
                </a:lnTo>
                <a:lnTo>
                  <a:pt x="4146" y="972"/>
                </a:lnTo>
                <a:lnTo>
                  <a:pt x="4146" y="961"/>
                </a:lnTo>
                <a:lnTo>
                  <a:pt x="2276" y="2364"/>
                </a:lnTo>
                <a:lnTo>
                  <a:pt x="3741" y="63"/>
                </a:lnTo>
                <a:lnTo>
                  <a:pt x="3736" y="68"/>
                </a:lnTo>
                <a:lnTo>
                  <a:pt x="3741" y="68"/>
                </a:lnTo>
                <a:lnTo>
                  <a:pt x="3741" y="63"/>
                </a:lnTo>
                <a:lnTo>
                  <a:pt x="2276" y="2364"/>
                </a:lnTo>
                <a:lnTo>
                  <a:pt x="3730" y="31"/>
                </a:lnTo>
                <a:lnTo>
                  <a:pt x="3730" y="37"/>
                </a:lnTo>
                <a:lnTo>
                  <a:pt x="3736" y="42"/>
                </a:lnTo>
                <a:lnTo>
                  <a:pt x="3736" y="37"/>
                </a:lnTo>
                <a:lnTo>
                  <a:pt x="3741" y="37"/>
                </a:lnTo>
                <a:lnTo>
                  <a:pt x="3746" y="31"/>
                </a:lnTo>
                <a:lnTo>
                  <a:pt x="3746" y="26"/>
                </a:lnTo>
                <a:lnTo>
                  <a:pt x="3746" y="21"/>
                </a:lnTo>
                <a:lnTo>
                  <a:pt x="3746" y="16"/>
                </a:lnTo>
                <a:lnTo>
                  <a:pt x="3741" y="16"/>
                </a:lnTo>
                <a:lnTo>
                  <a:pt x="3736" y="16"/>
                </a:lnTo>
                <a:lnTo>
                  <a:pt x="3736" y="21"/>
                </a:lnTo>
                <a:lnTo>
                  <a:pt x="3730" y="21"/>
                </a:lnTo>
                <a:lnTo>
                  <a:pt x="3730" y="26"/>
                </a:lnTo>
                <a:lnTo>
                  <a:pt x="3730" y="31"/>
                </a:lnTo>
                <a:lnTo>
                  <a:pt x="2276" y="2364"/>
                </a:lnTo>
                <a:lnTo>
                  <a:pt x="3777" y="37"/>
                </a:lnTo>
                <a:lnTo>
                  <a:pt x="3777" y="42"/>
                </a:lnTo>
                <a:lnTo>
                  <a:pt x="3782" y="42"/>
                </a:lnTo>
                <a:lnTo>
                  <a:pt x="3782" y="37"/>
                </a:lnTo>
                <a:lnTo>
                  <a:pt x="3777" y="37"/>
                </a:lnTo>
                <a:lnTo>
                  <a:pt x="2276" y="2364"/>
                </a:lnTo>
                <a:lnTo>
                  <a:pt x="4037" y="265"/>
                </a:lnTo>
                <a:lnTo>
                  <a:pt x="4037" y="270"/>
                </a:lnTo>
                <a:lnTo>
                  <a:pt x="4042" y="270"/>
                </a:lnTo>
                <a:lnTo>
                  <a:pt x="4042" y="265"/>
                </a:lnTo>
                <a:lnTo>
                  <a:pt x="4037" y="265"/>
                </a:lnTo>
                <a:lnTo>
                  <a:pt x="2276" y="2364"/>
                </a:lnTo>
                <a:lnTo>
                  <a:pt x="4307" y="961"/>
                </a:lnTo>
                <a:lnTo>
                  <a:pt x="4281" y="1102"/>
                </a:lnTo>
                <a:lnTo>
                  <a:pt x="4271" y="1081"/>
                </a:lnTo>
                <a:lnTo>
                  <a:pt x="4271" y="1091"/>
                </a:lnTo>
                <a:lnTo>
                  <a:pt x="4271" y="1096"/>
                </a:lnTo>
                <a:lnTo>
                  <a:pt x="4271" y="1091"/>
                </a:lnTo>
                <a:lnTo>
                  <a:pt x="4266" y="1086"/>
                </a:lnTo>
                <a:lnTo>
                  <a:pt x="4271" y="1133"/>
                </a:lnTo>
                <a:lnTo>
                  <a:pt x="4271" y="1148"/>
                </a:lnTo>
                <a:lnTo>
                  <a:pt x="4276" y="1143"/>
                </a:lnTo>
                <a:lnTo>
                  <a:pt x="4276" y="1133"/>
                </a:lnTo>
                <a:lnTo>
                  <a:pt x="4281" y="1164"/>
                </a:lnTo>
                <a:lnTo>
                  <a:pt x="4286" y="1190"/>
                </a:lnTo>
                <a:lnTo>
                  <a:pt x="4286" y="1247"/>
                </a:lnTo>
                <a:lnTo>
                  <a:pt x="4286" y="1263"/>
                </a:lnTo>
                <a:lnTo>
                  <a:pt x="4292" y="1257"/>
                </a:lnTo>
                <a:lnTo>
                  <a:pt x="4292" y="1268"/>
                </a:lnTo>
                <a:lnTo>
                  <a:pt x="4292" y="1257"/>
                </a:lnTo>
                <a:lnTo>
                  <a:pt x="4292" y="1237"/>
                </a:lnTo>
                <a:lnTo>
                  <a:pt x="4302" y="1273"/>
                </a:lnTo>
                <a:lnTo>
                  <a:pt x="4307" y="1263"/>
                </a:lnTo>
                <a:lnTo>
                  <a:pt x="4312" y="1242"/>
                </a:lnTo>
                <a:lnTo>
                  <a:pt x="4312" y="1200"/>
                </a:lnTo>
                <a:lnTo>
                  <a:pt x="4302" y="1148"/>
                </a:lnTo>
                <a:lnTo>
                  <a:pt x="4297" y="1122"/>
                </a:lnTo>
                <a:lnTo>
                  <a:pt x="4281" y="1102"/>
                </a:lnTo>
                <a:lnTo>
                  <a:pt x="4312" y="956"/>
                </a:lnTo>
                <a:lnTo>
                  <a:pt x="4307" y="961"/>
                </a:lnTo>
                <a:lnTo>
                  <a:pt x="2276" y="2364"/>
                </a:lnTo>
                <a:lnTo>
                  <a:pt x="4276" y="1034"/>
                </a:lnTo>
                <a:lnTo>
                  <a:pt x="4276" y="1013"/>
                </a:lnTo>
                <a:lnTo>
                  <a:pt x="4271" y="998"/>
                </a:lnTo>
                <a:lnTo>
                  <a:pt x="4255" y="982"/>
                </a:lnTo>
                <a:lnTo>
                  <a:pt x="4240" y="972"/>
                </a:lnTo>
                <a:lnTo>
                  <a:pt x="4245" y="987"/>
                </a:lnTo>
                <a:lnTo>
                  <a:pt x="4245" y="1003"/>
                </a:lnTo>
                <a:lnTo>
                  <a:pt x="4245" y="998"/>
                </a:lnTo>
                <a:lnTo>
                  <a:pt x="4250" y="982"/>
                </a:lnTo>
                <a:lnTo>
                  <a:pt x="4250" y="998"/>
                </a:lnTo>
                <a:lnTo>
                  <a:pt x="4250" y="1024"/>
                </a:lnTo>
                <a:lnTo>
                  <a:pt x="4245" y="1050"/>
                </a:lnTo>
                <a:lnTo>
                  <a:pt x="4250" y="1060"/>
                </a:lnTo>
                <a:lnTo>
                  <a:pt x="4255" y="1055"/>
                </a:lnTo>
                <a:lnTo>
                  <a:pt x="4255" y="1086"/>
                </a:lnTo>
                <a:lnTo>
                  <a:pt x="4260" y="1122"/>
                </a:lnTo>
                <a:lnTo>
                  <a:pt x="4260" y="1128"/>
                </a:lnTo>
                <a:lnTo>
                  <a:pt x="4260" y="1122"/>
                </a:lnTo>
                <a:lnTo>
                  <a:pt x="4260" y="1107"/>
                </a:lnTo>
                <a:lnTo>
                  <a:pt x="4260" y="1060"/>
                </a:lnTo>
                <a:lnTo>
                  <a:pt x="4260" y="1050"/>
                </a:lnTo>
                <a:lnTo>
                  <a:pt x="4266" y="1070"/>
                </a:lnTo>
                <a:lnTo>
                  <a:pt x="4276" y="1034"/>
                </a:lnTo>
                <a:lnTo>
                  <a:pt x="2276" y="2364"/>
                </a:lnTo>
                <a:lnTo>
                  <a:pt x="4307" y="1361"/>
                </a:lnTo>
                <a:lnTo>
                  <a:pt x="4307" y="1382"/>
                </a:lnTo>
                <a:lnTo>
                  <a:pt x="4307" y="1372"/>
                </a:lnTo>
                <a:lnTo>
                  <a:pt x="4307" y="1361"/>
                </a:lnTo>
                <a:lnTo>
                  <a:pt x="2276" y="2364"/>
                </a:lnTo>
                <a:lnTo>
                  <a:pt x="4286" y="1263"/>
                </a:lnTo>
                <a:lnTo>
                  <a:pt x="4281" y="1190"/>
                </a:lnTo>
                <a:lnTo>
                  <a:pt x="4286" y="1252"/>
                </a:lnTo>
                <a:lnTo>
                  <a:pt x="4286" y="1263"/>
                </a:lnTo>
                <a:lnTo>
                  <a:pt x="2276" y="2364"/>
                </a:lnTo>
                <a:lnTo>
                  <a:pt x="31" y="1434"/>
                </a:lnTo>
                <a:lnTo>
                  <a:pt x="37" y="1434"/>
                </a:lnTo>
                <a:lnTo>
                  <a:pt x="37" y="1429"/>
                </a:lnTo>
                <a:lnTo>
                  <a:pt x="31" y="1434"/>
                </a:lnTo>
                <a:lnTo>
                  <a:pt x="2276" y="2364"/>
                </a:lnTo>
                <a:lnTo>
                  <a:pt x="16" y="1418"/>
                </a:lnTo>
                <a:lnTo>
                  <a:pt x="16" y="1413"/>
                </a:lnTo>
                <a:lnTo>
                  <a:pt x="0" y="1418"/>
                </a:lnTo>
                <a:lnTo>
                  <a:pt x="0" y="1429"/>
                </a:lnTo>
                <a:lnTo>
                  <a:pt x="11" y="1424"/>
                </a:lnTo>
                <a:lnTo>
                  <a:pt x="16" y="1418"/>
                </a:lnTo>
                <a:lnTo>
                  <a:pt x="2276" y="2364"/>
                </a:lnTo>
                <a:lnTo>
                  <a:pt x="11" y="1424"/>
                </a:lnTo>
                <a:lnTo>
                  <a:pt x="16" y="1424"/>
                </a:lnTo>
                <a:lnTo>
                  <a:pt x="21" y="1418"/>
                </a:lnTo>
                <a:lnTo>
                  <a:pt x="11" y="1424"/>
                </a:lnTo>
                <a:lnTo>
                  <a:pt x="2276" y="2364"/>
                </a:lnTo>
                <a:lnTo>
                  <a:pt x="11" y="1424"/>
                </a:lnTo>
                <a:lnTo>
                  <a:pt x="16" y="1418"/>
                </a:lnTo>
                <a:lnTo>
                  <a:pt x="16" y="1424"/>
                </a:lnTo>
                <a:lnTo>
                  <a:pt x="11" y="1424"/>
                </a:lnTo>
                <a:lnTo>
                  <a:pt x="2276" y="2364"/>
                </a:lnTo>
                <a:lnTo>
                  <a:pt x="63" y="1450"/>
                </a:lnTo>
                <a:lnTo>
                  <a:pt x="52" y="1455"/>
                </a:lnTo>
                <a:lnTo>
                  <a:pt x="57" y="1455"/>
                </a:lnTo>
                <a:lnTo>
                  <a:pt x="63" y="1450"/>
                </a:lnTo>
                <a:lnTo>
                  <a:pt x="2276" y="2364"/>
                </a:lnTo>
                <a:lnTo>
                  <a:pt x="42" y="1434"/>
                </a:lnTo>
                <a:lnTo>
                  <a:pt x="52" y="1429"/>
                </a:lnTo>
                <a:lnTo>
                  <a:pt x="57" y="1429"/>
                </a:lnTo>
                <a:lnTo>
                  <a:pt x="52" y="1429"/>
                </a:lnTo>
                <a:lnTo>
                  <a:pt x="42" y="1434"/>
                </a:lnTo>
                <a:lnTo>
                  <a:pt x="2276" y="2364"/>
                </a:lnTo>
                <a:lnTo>
                  <a:pt x="135" y="1476"/>
                </a:lnTo>
                <a:lnTo>
                  <a:pt x="125" y="1481"/>
                </a:lnTo>
                <a:lnTo>
                  <a:pt x="130" y="1481"/>
                </a:lnTo>
                <a:lnTo>
                  <a:pt x="135" y="1476"/>
                </a:lnTo>
                <a:lnTo>
                  <a:pt x="2276" y="2364"/>
                </a:lnTo>
                <a:lnTo>
                  <a:pt x="0" y="1450"/>
                </a:lnTo>
                <a:lnTo>
                  <a:pt x="5" y="1444"/>
                </a:lnTo>
                <a:lnTo>
                  <a:pt x="16" y="1444"/>
                </a:lnTo>
                <a:lnTo>
                  <a:pt x="16" y="1439"/>
                </a:lnTo>
                <a:lnTo>
                  <a:pt x="0" y="1450"/>
                </a:lnTo>
                <a:lnTo>
                  <a:pt x="2276" y="2364"/>
                </a:lnTo>
                <a:lnTo>
                  <a:pt x="42" y="1408"/>
                </a:lnTo>
                <a:lnTo>
                  <a:pt x="47" y="1403"/>
                </a:lnTo>
                <a:lnTo>
                  <a:pt x="42" y="1403"/>
                </a:lnTo>
                <a:lnTo>
                  <a:pt x="42" y="1408"/>
                </a:lnTo>
                <a:lnTo>
                  <a:pt x="2276" y="2364"/>
                </a:lnTo>
                <a:lnTo>
                  <a:pt x="229" y="1330"/>
                </a:lnTo>
                <a:lnTo>
                  <a:pt x="229" y="1325"/>
                </a:lnTo>
                <a:lnTo>
                  <a:pt x="224" y="1325"/>
                </a:lnTo>
                <a:lnTo>
                  <a:pt x="218" y="1330"/>
                </a:lnTo>
                <a:lnTo>
                  <a:pt x="213" y="1335"/>
                </a:lnTo>
                <a:lnTo>
                  <a:pt x="218" y="1335"/>
                </a:lnTo>
                <a:lnTo>
                  <a:pt x="213" y="1335"/>
                </a:lnTo>
                <a:lnTo>
                  <a:pt x="218" y="1335"/>
                </a:lnTo>
                <a:lnTo>
                  <a:pt x="224" y="1335"/>
                </a:lnTo>
                <a:lnTo>
                  <a:pt x="229" y="1330"/>
                </a:lnTo>
                <a:lnTo>
                  <a:pt x="2276" y="2364"/>
                </a:lnTo>
                <a:lnTo>
                  <a:pt x="156" y="1387"/>
                </a:lnTo>
                <a:lnTo>
                  <a:pt x="161" y="1387"/>
                </a:lnTo>
                <a:lnTo>
                  <a:pt x="161" y="1382"/>
                </a:lnTo>
                <a:lnTo>
                  <a:pt x="166" y="1377"/>
                </a:lnTo>
                <a:lnTo>
                  <a:pt x="161" y="1377"/>
                </a:lnTo>
                <a:lnTo>
                  <a:pt x="156" y="1377"/>
                </a:lnTo>
                <a:lnTo>
                  <a:pt x="151" y="1377"/>
                </a:lnTo>
                <a:lnTo>
                  <a:pt x="151" y="1382"/>
                </a:lnTo>
                <a:lnTo>
                  <a:pt x="146" y="1382"/>
                </a:lnTo>
                <a:lnTo>
                  <a:pt x="146" y="1387"/>
                </a:lnTo>
                <a:lnTo>
                  <a:pt x="146" y="1392"/>
                </a:lnTo>
                <a:lnTo>
                  <a:pt x="146" y="1387"/>
                </a:lnTo>
                <a:lnTo>
                  <a:pt x="146" y="1392"/>
                </a:lnTo>
                <a:lnTo>
                  <a:pt x="151" y="1392"/>
                </a:lnTo>
                <a:lnTo>
                  <a:pt x="151" y="1387"/>
                </a:lnTo>
                <a:lnTo>
                  <a:pt x="151" y="1392"/>
                </a:lnTo>
                <a:lnTo>
                  <a:pt x="151" y="1387"/>
                </a:lnTo>
                <a:lnTo>
                  <a:pt x="156" y="1387"/>
                </a:lnTo>
                <a:lnTo>
                  <a:pt x="2276" y="2364"/>
                </a:lnTo>
                <a:lnTo>
                  <a:pt x="172" y="1398"/>
                </a:lnTo>
                <a:lnTo>
                  <a:pt x="166" y="1403"/>
                </a:lnTo>
                <a:lnTo>
                  <a:pt x="156" y="1408"/>
                </a:lnTo>
                <a:lnTo>
                  <a:pt x="161" y="1408"/>
                </a:lnTo>
                <a:lnTo>
                  <a:pt x="161" y="1413"/>
                </a:lnTo>
                <a:lnTo>
                  <a:pt x="166" y="1408"/>
                </a:lnTo>
                <a:lnTo>
                  <a:pt x="161" y="1408"/>
                </a:lnTo>
                <a:lnTo>
                  <a:pt x="172" y="1403"/>
                </a:lnTo>
                <a:lnTo>
                  <a:pt x="172" y="1398"/>
                </a:lnTo>
                <a:lnTo>
                  <a:pt x="2276" y="2364"/>
                </a:lnTo>
                <a:lnTo>
                  <a:pt x="146" y="1341"/>
                </a:lnTo>
                <a:lnTo>
                  <a:pt x="151" y="1341"/>
                </a:lnTo>
                <a:lnTo>
                  <a:pt x="151" y="1335"/>
                </a:lnTo>
                <a:lnTo>
                  <a:pt x="156" y="1335"/>
                </a:lnTo>
                <a:lnTo>
                  <a:pt x="151" y="1335"/>
                </a:lnTo>
                <a:lnTo>
                  <a:pt x="146" y="1335"/>
                </a:lnTo>
                <a:lnTo>
                  <a:pt x="146" y="1341"/>
                </a:lnTo>
                <a:lnTo>
                  <a:pt x="2276" y="2364"/>
                </a:lnTo>
                <a:lnTo>
                  <a:pt x="94" y="1429"/>
                </a:lnTo>
                <a:lnTo>
                  <a:pt x="99" y="1429"/>
                </a:lnTo>
                <a:lnTo>
                  <a:pt x="99" y="1424"/>
                </a:lnTo>
                <a:lnTo>
                  <a:pt x="99" y="1418"/>
                </a:lnTo>
                <a:lnTo>
                  <a:pt x="89" y="1424"/>
                </a:lnTo>
                <a:lnTo>
                  <a:pt x="89" y="1429"/>
                </a:lnTo>
                <a:lnTo>
                  <a:pt x="83" y="1429"/>
                </a:lnTo>
                <a:lnTo>
                  <a:pt x="89" y="1429"/>
                </a:lnTo>
                <a:lnTo>
                  <a:pt x="94" y="1429"/>
                </a:lnTo>
                <a:lnTo>
                  <a:pt x="2276" y="2364"/>
                </a:lnTo>
                <a:lnTo>
                  <a:pt x="125" y="1418"/>
                </a:lnTo>
                <a:lnTo>
                  <a:pt x="114" y="1429"/>
                </a:lnTo>
                <a:lnTo>
                  <a:pt x="114" y="1424"/>
                </a:lnTo>
                <a:lnTo>
                  <a:pt x="114" y="1429"/>
                </a:lnTo>
                <a:lnTo>
                  <a:pt x="99" y="1429"/>
                </a:lnTo>
                <a:lnTo>
                  <a:pt x="99" y="1434"/>
                </a:lnTo>
                <a:lnTo>
                  <a:pt x="94" y="1434"/>
                </a:lnTo>
                <a:lnTo>
                  <a:pt x="99" y="1434"/>
                </a:lnTo>
                <a:lnTo>
                  <a:pt x="94" y="1439"/>
                </a:lnTo>
                <a:lnTo>
                  <a:pt x="99" y="1439"/>
                </a:lnTo>
                <a:lnTo>
                  <a:pt x="109" y="1434"/>
                </a:lnTo>
                <a:lnTo>
                  <a:pt x="114" y="1429"/>
                </a:lnTo>
                <a:lnTo>
                  <a:pt x="125" y="1424"/>
                </a:lnTo>
                <a:lnTo>
                  <a:pt x="125" y="1418"/>
                </a:lnTo>
                <a:lnTo>
                  <a:pt x="2276" y="2364"/>
                </a:lnTo>
                <a:lnTo>
                  <a:pt x="166" y="1341"/>
                </a:lnTo>
                <a:lnTo>
                  <a:pt x="166" y="1335"/>
                </a:lnTo>
                <a:lnTo>
                  <a:pt x="161" y="1335"/>
                </a:lnTo>
                <a:lnTo>
                  <a:pt x="156" y="1335"/>
                </a:lnTo>
                <a:lnTo>
                  <a:pt x="156" y="1341"/>
                </a:lnTo>
                <a:lnTo>
                  <a:pt x="151" y="1341"/>
                </a:lnTo>
                <a:lnTo>
                  <a:pt x="156" y="1346"/>
                </a:lnTo>
                <a:lnTo>
                  <a:pt x="161" y="1346"/>
                </a:lnTo>
                <a:lnTo>
                  <a:pt x="166" y="1341"/>
                </a:lnTo>
                <a:lnTo>
                  <a:pt x="2276" y="2364"/>
                </a:lnTo>
                <a:lnTo>
                  <a:pt x="114" y="1387"/>
                </a:lnTo>
                <a:lnTo>
                  <a:pt x="120" y="1387"/>
                </a:lnTo>
                <a:lnTo>
                  <a:pt x="125" y="1387"/>
                </a:lnTo>
                <a:lnTo>
                  <a:pt x="130" y="1382"/>
                </a:lnTo>
                <a:lnTo>
                  <a:pt x="135" y="1377"/>
                </a:lnTo>
                <a:lnTo>
                  <a:pt x="125" y="1377"/>
                </a:lnTo>
                <a:lnTo>
                  <a:pt x="120" y="1382"/>
                </a:lnTo>
                <a:lnTo>
                  <a:pt x="114" y="1382"/>
                </a:lnTo>
                <a:lnTo>
                  <a:pt x="114" y="1387"/>
                </a:lnTo>
                <a:lnTo>
                  <a:pt x="2276" y="2364"/>
                </a:lnTo>
                <a:lnTo>
                  <a:pt x="3076" y="2359"/>
                </a:lnTo>
                <a:lnTo>
                  <a:pt x="3081" y="2338"/>
                </a:lnTo>
                <a:lnTo>
                  <a:pt x="3081" y="2328"/>
                </a:lnTo>
                <a:lnTo>
                  <a:pt x="3071" y="2317"/>
                </a:lnTo>
                <a:lnTo>
                  <a:pt x="3065" y="2317"/>
                </a:lnTo>
                <a:lnTo>
                  <a:pt x="3065" y="2343"/>
                </a:lnTo>
                <a:lnTo>
                  <a:pt x="3071" y="2359"/>
                </a:lnTo>
                <a:lnTo>
                  <a:pt x="3076" y="2359"/>
                </a:lnTo>
                <a:lnTo>
                  <a:pt x="2276" y="2364"/>
                </a:lnTo>
                <a:lnTo>
                  <a:pt x="3200" y="1990"/>
                </a:lnTo>
                <a:lnTo>
                  <a:pt x="3195" y="2000"/>
                </a:lnTo>
                <a:lnTo>
                  <a:pt x="3195" y="2011"/>
                </a:lnTo>
                <a:lnTo>
                  <a:pt x="3211" y="1985"/>
                </a:lnTo>
                <a:lnTo>
                  <a:pt x="3200" y="1990"/>
                </a:lnTo>
                <a:lnTo>
                  <a:pt x="2276" y="2364"/>
                </a:lnTo>
                <a:lnTo>
                  <a:pt x="3221" y="2016"/>
                </a:lnTo>
                <a:lnTo>
                  <a:pt x="3200" y="2021"/>
                </a:lnTo>
                <a:lnTo>
                  <a:pt x="3206" y="2031"/>
                </a:lnTo>
                <a:lnTo>
                  <a:pt x="3221" y="2016"/>
                </a:lnTo>
                <a:lnTo>
                  <a:pt x="2276" y="2364"/>
                </a:lnTo>
                <a:lnTo>
                  <a:pt x="3206" y="1912"/>
                </a:lnTo>
                <a:lnTo>
                  <a:pt x="3185" y="1912"/>
                </a:lnTo>
                <a:lnTo>
                  <a:pt x="3175" y="1902"/>
                </a:lnTo>
                <a:lnTo>
                  <a:pt x="3169" y="1896"/>
                </a:lnTo>
                <a:lnTo>
                  <a:pt x="3169" y="1907"/>
                </a:lnTo>
                <a:lnTo>
                  <a:pt x="3175" y="1917"/>
                </a:lnTo>
                <a:lnTo>
                  <a:pt x="3180" y="1933"/>
                </a:lnTo>
                <a:lnTo>
                  <a:pt x="3185" y="1948"/>
                </a:lnTo>
                <a:lnTo>
                  <a:pt x="3180" y="1969"/>
                </a:lnTo>
                <a:lnTo>
                  <a:pt x="3180" y="1979"/>
                </a:lnTo>
                <a:lnTo>
                  <a:pt x="3190" y="1969"/>
                </a:lnTo>
                <a:lnTo>
                  <a:pt x="3195" y="1964"/>
                </a:lnTo>
                <a:lnTo>
                  <a:pt x="3206" y="1964"/>
                </a:lnTo>
                <a:lnTo>
                  <a:pt x="3211" y="1969"/>
                </a:lnTo>
                <a:lnTo>
                  <a:pt x="3216" y="1964"/>
                </a:lnTo>
                <a:lnTo>
                  <a:pt x="3226" y="1954"/>
                </a:lnTo>
                <a:lnTo>
                  <a:pt x="3237" y="1938"/>
                </a:lnTo>
                <a:lnTo>
                  <a:pt x="3232" y="1933"/>
                </a:lnTo>
                <a:lnTo>
                  <a:pt x="3226" y="1938"/>
                </a:lnTo>
                <a:lnTo>
                  <a:pt x="3211" y="1948"/>
                </a:lnTo>
                <a:lnTo>
                  <a:pt x="3211" y="1943"/>
                </a:lnTo>
                <a:lnTo>
                  <a:pt x="3211" y="1938"/>
                </a:lnTo>
                <a:lnTo>
                  <a:pt x="3221" y="1907"/>
                </a:lnTo>
                <a:lnTo>
                  <a:pt x="3206" y="1912"/>
                </a:lnTo>
                <a:lnTo>
                  <a:pt x="2276" y="2364"/>
                </a:lnTo>
                <a:lnTo>
                  <a:pt x="322" y="2322"/>
                </a:lnTo>
                <a:lnTo>
                  <a:pt x="327" y="2317"/>
                </a:lnTo>
                <a:lnTo>
                  <a:pt x="327" y="2302"/>
                </a:lnTo>
                <a:lnTo>
                  <a:pt x="327" y="2291"/>
                </a:lnTo>
                <a:lnTo>
                  <a:pt x="322" y="2307"/>
                </a:lnTo>
                <a:lnTo>
                  <a:pt x="322" y="2322"/>
                </a:lnTo>
                <a:lnTo>
                  <a:pt x="2276" y="2364"/>
                </a:lnTo>
                <a:lnTo>
                  <a:pt x="3029" y="1979"/>
                </a:lnTo>
                <a:lnTo>
                  <a:pt x="3029" y="1969"/>
                </a:lnTo>
                <a:lnTo>
                  <a:pt x="3034" y="1959"/>
                </a:lnTo>
                <a:lnTo>
                  <a:pt x="3034" y="1954"/>
                </a:lnTo>
                <a:lnTo>
                  <a:pt x="3034" y="1948"/>
                </a:lnTo>
                <a:lnTo>
                  <a:pt x="3024" y="1954"/>
                </a:lnTo>
                <a:lnTo>
                  <a:pt x="3019" y="1959"/>
                </a:lnTo>
                <a:lnTo>
                  <a:pt x="3019" y="1964"/>
                </a:lnTo>
                <a:lnTo>
                  <a:pt x="3024" y="1964"/>
                </a:lnTo>
                <a:lnTo>
                  <a:pt x="3024" y="1969"/>
                </a:lnTo>
                <a:lnTo>
                  <a:pt x="3024" y="1979"/>
                </a:lnTo>
                <a:lnTo>
                  <a:pt x="3019" y="1985"/>
                </a:lnTo>
                <a:lnTo>
                  <a:pt x="3029" y="1979"/>
                </a:lnTo>
                <a:lnTo>
                  <a:pt x="2276" y="2364"/>
                </a:lnTo>
                <a:lnTo>
                  <a:pt x="63" y="1398"/>
                </a:lnTo>
                <a:lnTo>
                  <a:pt x="63" y="1392"/>
                </a:lnTo>
                <a:lnTo>
                  <a:pt x="57" y="1392"/>
                </a:lnTo>
                <a:lnTo>
                  <a:pt x="63" y="1398"/>
                </a:lnTo>
                <a:lnTo>
                  <a:pt x="57" y="1398"/>
                </a:lnTo>
                <a:lnTo>
                  <a:pt x="63" y="1398"/>
                </a:lnTo>
                <a:lnTo>
                  <a:pt x="2276" y="2364"/>
                </a:lnTo>
                <a:lnTo>
                  <a:pt x="3388" y="1195"/>
                </a:lnTo>
                <a:lnTo>
                  <a:pt x="3393" y="1153"/>
                </a:lnTo>
                <a:lnTo>
                  <a:pt x="3382" y="1190"/>
                </a:lnTo>
                <a:lnTo>
                  <a:pt x="3377" y="1211"/>
                </a:lnTo>
                <a:lnTo>
                  <a:pt x="3377" y="1221"/>
                </a:lnTo>
                <a:lnTo>
                  <a:pt x="3382" y="1216"/>
                </a:lnTo>
                <a:lnTo>
                  <a:pt x="3388" y="1195"/>
                </a:lnTo>
                <a:lnTo>
                  <a:pt x="2276" y="2364"/>
                </a:lnTo>
                <a:lnTo>
                  <a:pt x="3465" y="1128"/>
                </a:lnTo>
                <a:lnTo>
                  <a:pt x="3471" y="1107"/>
                </a:lnTo>
                <a:lnTo>
                  <a:pt x="3476" y="1102"/>
                </a:lnTo>
                <a:lnTo>
                  <a:pt x="3481" y="1102"/>
                </a:lnTo>
                <a:lnTo>
                  <a:pt x="3481" y="1086"/>
                </a:lnTo>
                <a:lnTo>
                  <a:pt x="3481" y="1076"/>
                </a:lnTo>
                <a:lnTo>
                  <a:pt x="3476" y="1076"/>
                </a:lnTo>
                <a:lnTo>
                  <a:pt x="3476" y="1086"/>
                </a:lnTo>
                <a:lnTo>
                  <a:pt x="3471" y="1076"/>
                </a:lnTo>
                <a:lnTo>
                  <a:pt x="3471" y="1060"/>
                </a:lnTo>
                <a:lnTo>
                  <a:pt x="3465" y="1091"/>
                </a:lnTo>
                <a:lnTo>
                  <a:pt x="3460" y="1122"/>
                </a:lnTo>
                <a:lnTo>
                  <a:pt x="3465" y="1128"/>
                </a:lnTo>
                <a:lnTo>
                  <a:pt x="2276" y="2364"/>
                </a:lnTo>
                <a:lnTo>
                  <a:pt x="3263" y="1699"/>
                </a:lnTo>
                <a:lnTo>
                  <a:pt x="3263" y="1694"/>
                </a:lnTo>
                <a:lnTo>
                  <a:pt x="3252" y="1694"/>
                </a:lnTo>
                <a:lnTo>
                  <a:pt x="3237" y="1704"/>
                </a:lnTo>
                <a:lnTo>
                  <a:pt x="3232" y="1720"/>
                </a:lnTo>
                <a:lnTo>
                  <a:pt x="3242" y="1715"/>
                </a:lnTo>
                <a:lnTo>
                  <a:pt x="3263" y="1699"/>
                </a:lnTo>
                <a:lnTo>
                  <a:pt x="2276" y="2364"/>
                </a:lnTo>
                <a:lnTo>
                  <a:pt x="3237" y="2047"/>
                </a:lnTo>
                <a:lnTo>
                  <a:pt x="3247" y="2047"/>
                </a:lnTo>
                <a:lnTo>
                  <a:pt x="3237" y="2037"/>
                </a:lnTo>
                <a:lnTo>
                  <a:pt x="3226" y="2031"/>
                </a:lnTo>
                <a:lnTo>
                  <a:pt x="3226" y="2026"/>
                </a:lnTo>
                <a:lnTo>
                  <a:pt x="3221" y="2031"/>
                </a:lnTo>
                <a:lnTo>
                  <a:pt x="3216" y="2042"/>
                </a:lnTo>
                <a:lnTo>
                  <a:pt x="3226" y="2057"/>
                </a:lnTo>
                <a:lnTo>
                  <a:pt x="3237" y="2047"/>
                </a:lnTo>
                <a:lnTo>
                  <a:pt x="2276" y="2364"/>
                </a:lnTo>
                <a:lnTo>
                  <a:pt x="3159" y="1772"/>
                </a:lnTo>
                <a:lnTo>
                  <a:pt x="3159" y="1798"/>
                </a:lnTo>
                <a:lnTo>
                  <a:pt x="3164" y="1808"/>
                </a:lnTo>
                <a:lnTo>
                  <a:pt x="3169" y="1808"/>
                </a:lnTo>
                <a:lnTo>
                  <a:pt x="3175" y="1803"/>
                </a:lnTo>
                <a:lnTo>
                  <a:pt x="3190" y="1792"/>
                </a:lnTo>
                <a:lnTo>
                  <a:pt x="3200" y="1772"/>
                </a:lnTo>
                <a:lnTo>
                  <a:pt x="3211" y="1751"/>
                </a:lnTo>
                <a:lnTo>
                  <a:pt x="3200" y="1751"/>
                </a:lnTo>
                <a:lnTo>
                  <a:pt x="3190" y="1751"/>
                </a:lnTo>
                <a:lnTo>
                  <a:pt x="3175" y="1756"/>
                </a:lnTo>
                <a:lnTo>
                  <a:pt x="3159" y="1772"/>
                </a:lnTo>
                <a:lnTo>
                  <a:pt x="2276" y="2364"/>
                </a:lnTo>
                <a:lnTo>
                  <a:pt x="3517" y="1200"/>
                </a:lnTo>
                <a:lnTo>
                  <a:pt x="3507" y="1211"/>
                </a:lnTo>
                <a:lnTo>
                  <a:pt x="3507" y="1221"/>
                </a:lnTo>
                <a:lnTo>
                  <a:pt x="3512" y="1221"/>
                </a:lnTo>
                <a:lnTo>
                  <a:pt x="3523" y="1211"/>
                </a:lnTo>
                <a:lnTo>
                  <a:pt x="3523" y="1200"/>
                </a:lnTo>
                <a:lnTo>
                  <a:pt x="3517" y="1200"/>
                </a:lnTo>
                <a:lnTo>
                  <a:pt x="2276" y="2364"/>
                </a:lnTo>
                <a:lnTo>
                  <a:pt x="5" y="1460"/>
                </a:lnTo>
                <a:lnTo>
                  <a:pt x="5" y="1455"/>
                </a:lnTo>
                <a:lnTo>
                  <a:pt x="5" y="1450"/>
                </a:lnTo>
                <a:lnTo>
                  <a:pt x="11" y="1450"/>
                </a:lnTo>
                <a:lnTo>
                  <a:pt x="5" y="1450"/>
                </a:lnTo>
                <a:lnTo>
                  <a:pt x="0" y="1450"/>
                </a:lnTo>
                <a:lnTo>
                  <a:pt x="0" y="1460"/>
                </a:lnTo>
                <a:lnTo>
                  <a:pt x="5" y="1460"/>
                </a:lnTo>
                <a:lnTo>
                  <a:pt x="2276" y="2364"/>
                </a:lnTo>
                <a:lnTo>
                  <a:pt x="333" y="2946"/>
                </a:lnTo>
                <a:lnTo>
                  <a:pt x="327" y="2941"/>
                </a:lnTo>
                <a:lnTo>
                  <a:pt x="327" y="2961"/>
                </a:lnTo>
                <a:lnTo>
                  <a:pt x="333" y="2946"/>
                </a:lnTo>
                <a:lnTo>
                  <a:pt x="2276" y="2364"/>
                </a:lnTo>
                <a:lnTo>
                  <a:pt x="68" y="1392"/>
                </a:lnTo>
                <a:lnTo>
                  <a:pt x="63" y="1403"/>
                </a:lnTo>
                <a:lnTo>
                  <a:pt x="68" y="1403"/>
                </a:lnTo>
                <a:lnTo>
                  <a:pt x="78" y="1398"/>
                </a:lnTo>
                <a:lnTo>
                  <a:pt x="73" y="1398"/>
                </a:lnTo>
                <a:lnTo>
                  <a:pt x="73" y="1392"/>
                </a:lnTo>
                <a:lnTo>
                  <a:pt x="68" y="1392"/>
                </a:lnTo>
                <a:lnTo>
                  <a:pt x="2276" y="2364"/>
                </a:lnTo>
                <a:lnTo>
                  <a:pt x="322" y="2743"/>
                </a:lnTo>
                <a:lnTo>
                  <a:pt x="327" y="2743"/>
                </a:lnTo>
                <a:lnTo>
                  <a:pt x="327" y="2738"/>
                </a:lnTo>
                <a:lnTo>
                  <a:pt x="327" y="2728"/>
                </a:lnTo>
                <a:lnTo>
                  <a:pt x="322" y="2743"/>
                </a:lnTo>
                <a:lnTo>
                  <a:pt x="2276" y="2364"/>
                </a:lnTo>
                <a:lnTo>
                  <a:pt x="333" y="2889"/>
                </a:lnTo>
                <a:lnTo>
                  <a:pt x="338" y="2863"/>
                </a:lnTo>
                <a:lnTo>
                  <a:pt x="333" y="2868"/>
                </a:lnTo>
                <a:lnTo>
                  <a:pt x="333" y="2889"/>
                </a:lnTo>
                <a:lnTo>
                  <a:pt x="2276" y="2364"/>
                </a:lnTo>
                <a:lnTo>
                  <a:pt x="338" y="2670"/>
                </a:lnTo>
                <a:lnTo>
                  <a:pt x="343" y="2650"/>
                </a:lnTo>
                <a:lnTo>
                  <a:pt x="338" y="2660"/>
                </a:lnTo>
                <a:lnTo>
                  <a:pt x="338" y="2665"/>
                </a:lnTo>
                <a:lnTo>
                  <a:pt x="338" y="2670"/>
                </a:lnTo>
                <a:lnTo>
                  <a:pt x="2276" y="2364"/>
                </a:lnTo>
                <a:lnTo>
                  <a:pt x="2852" y="2629"/>
                </a:lnTo>
                <a:lnTo>
                  <a:pt x="2852" y="2608"/>
                </a:lnTo>
                <a:lnTo>
                  <a:pt x="2847" y="2587"/>
                </a:lnTo>
                <a:lnTo>
                  <a:pt x="2842" y="2582"/>
                </a:lnTo>
                <a:lnTo>
                  <a:pt x="2842" y="2593"/>
                </a:lnTo>
                <a:lnTo>
                  <a:pt x="2847" y="2618"/>
                </a:lnTo>
                <a:lnTo>
                  <a:pt x="2847" y="2629"/>
                </a:lnTo>
                <a:lnTo>
                  <a:pt x="2852" y="2629"/>
                </a:lnTo>
                <a:lnTo>
                  <a:pt x="2276" y="2364"/>
                </a:lnTo>
                <a:lnTo>
                  <a:pt x="852" y="779"/>
                </a:lnTo>
                <a:lnTo>
                  <a:pt x="847" y="785"/>
                </a:lnTo>
                <a:lnTo>
                  <a:pt x="852" y="785"/>
                </a:lnTo>
                <a:lnTo>
                  <a:pt x="857" y="779"/>
                </a:lnTo>
                <a:lnTo>
                  <a:pt x="852" y="779"/>
                </a:lnTo>
                <a:lnTo>
                  <a:pt x="2276" y="2364"/>
                </a:lnTo>
                <a:lnTo>
                  <a:pt x="863" y="650"/>
                </a:lnTo>
                <a:lnTo>
                  <a:pt x="852" y="650"/>
                </a:lnTo>
                <a:lnTo>
                  <a:pt x="852" y="660"/>
                </a:lnTo>
                <a:lnTo>
                  <a:pt x="852" y="655"/>
                </a:lnTo>
                <a:lnTo>
                  <a:pt x="852" y="660"/>
                </a:lnTo>
                <a:lnTo>
                  <a:pt x="857" y="655"/>
                </a:lnTo>
                <a:lnTo>
                  <a:pt x="863" y="650"/>
                </a:lnTo>
                <a:lnTo>
                  <a:pt x="2276" y="2364"/>
                </a:lnTo>
                <a:lnTo>
                  <a:pt x="847" y="520"/>
                </a:lnTo>
                <a:lnTo>
                  <a:pt x="852" y="520"/>
                </a:lnTo>
                <a:lnTo>
                  <a:pt x="857" y="515"/>
                </a:lnTo>
                <a:lnTo>
                  <a:pt x="847" y="520"/>
                </a:lnTo>
                <a:lnTo>
                  <a:pt x="847" y="525"/>
                </a:lnTo>
                <a:lnTo>
                  <a:pt x="847" y="520"/>
                </a:lnTo>
                <a:lnTo>
                  <a:pt x="2276" y="2364"/>
                </a:lnTo>
                <a:lnTo>
                  <a:pt x="847" y="774"/>
                </a:lnTo>
                <a:lnTo>
                  <a:pt x="847" y="774"/>
                </a:lnTo>
                <a:lnTo>
                  <a:pt x="842" y="774"/>
                </a:lnTo>
                <a:lnTo>
                  <a:pt x="842" y="774"/>
                </a:lnTo>
                <a:lnTo>
                  <a:pt x="847" y="774"/>
                </a:lnTo>
                <a:lnTo>
                  <a:pt x="2276" y="2364"/>
                </a:lnTo>
                <a:lnTo>
                  <a:pt x="894" y="551"/>
                </a:lnTo>
                <a:lnTo>
                  <a:pt x="899" y="551"/>
                </a:lnTo>
                <a:lnTo>
                  <a:pt x="899" y="546"/>
                </a:lnTo>
                <a:lnTo>
                  <a:pt x="894" y="551"/>
                </a:lnTo>
                <a:lnTo>
                  <a:pt x="2276" y="2364"/>
                </a:lnTo>
                <a:lnTo>
                  <a:pt x="904" y="629"/>
                </a:lnTo>
                <a:lnTo>
                  <a:pt x="899" y="634"/>
                </a:lnTo>
                <a:lnTo>
                  <a:pt x="899" y="639"/>
                </a:lnTo>
                <a:lnTo>
                  <a:pt x="904" y="634"/>
                </a:lnTo>
                <a:lnTo>
                  <a:pt x="904" y="629"/>
                </a:lnTo>
                <a:lnTo>
                  <a:pt x="2276" y="2364"/>
                </a:lnTo>
                <a:lnTo>
                  <a:pt x="868" y="889"/>
                </a:lnTo>
                <a:lnTo>
                  <a:pt x="873" y="883"/>
                </a:lnTo>
                <a:lnTo>
                  <a:pt x="878" y="878"/>
                </a:lnTo>
                <a:lnTo>
                  <a:pt x="868" y="878"/>
                </a:lnTo>
                <a:lnTo>
                  <a:pt x="868" y="883"/>
                </a:lnTo>
                <a:lnTo>
                  <a:pt x="863" y="883"/>
                </a:lnTo>
                <a:lnTo>
                  <a:pt x="857" y="889"/>
                </a:lnTo>
                <a:lnTo>
                  <a:pt x="863" y="889"/>
                </a:lnTo>
                <a:lnTo>
                  <a:pt x="868" y="889"/>
                </a:lnTo>
                <a:lnTo>
                  <a:pt x="2276" y="2364"/>
                </a:lnTo>
                <a:lnTo>
                  <a:pt x="894" y="546"/>
                </a:lnTo>
                <a:lnTo>
                  <a:pt x="899" y="540"/>
                </a:lnTo>
                <a:lnTo>
                  <a:pt x="894" y="540"/>
                </a:lnTo>
                <a:lnTo>
                  <a:pt x="894" y="546"/>
                </a:lnTo>
                <a:lnTo>
                  <a:pt x="2276" y="2364"/>
                </a:lnTo>
                <a:lnTo>
                  <a:pt x="889" y="676"/>
                </a:lnTo>
                <a:lnTo>
                  <a:pt x="904" y="665"/>
                </a:lnTo>
                <a:lnTo>
                  <a:pt x="883" y="676"/>
                </a:lnTo>
                <a:lnTo>
                  <a:pt x="889" y="676"/>
                </a:lnTo>
                <a:lnTo>
                  <a:pt x="2276" y="2364"/>
                </a:lnTo>
                <a:lnTo>
                  <a:pt x="883" y="738"/>
                </a:lnTo>
                <a:lnTo>
                  <a:pt x="889" y="738"/>
                </a:lnTo>
                <a:lnTo>
                  <a:pt x="889" y="733"/>
                </a:lnTo>
                <a:lnTo>
                  <a:pt x="883" y="733"/>
                </a:lnTo>
                <a:lnTo>
                  <a:pt x="883" y="738"/>
                </a:lnTo>
                <a:lnTo>
                  <a:pt x="2276" y="2364"/>
                </a:lnTo>
                <a:lnTo>
                  <a:pt x="889" y="577"/>
                </a:lnTo>
                <a:lnTo>
                  <a:pt x="883" y="577"/>
                </a:lnTo>
                <a:lnTo>
                  <a:pt x="878" y="582"/>
                </a:lnTo>
                <a:lnTo>
                  <a:pt x="889" y="577"/>
                </a:lnTo>
                <a:lnTo>
                  <a:pt x="2276" y="2364"/>
                </a:lnTo>
                <a:lnTo>
                  <a:pt x="894" y="727"/>
                </a:lnTo>
                <a:lnTo>
                  <a:pt x="899" y="722"/>
                </a:lnTo>
                <a:lnTo>
                  <a:pt x="889" y="727"/>
                </a:lnTo>
                <a:lnTo>
                  <a:pt x="894" y="727"/>
                </a:lnTo>
                <a:lnTo>
                  <a:pt x="2276" y="2364"/>
                </a:lnTo>
                <a:lnTo>
                  <a:pt x="883" y="707"/>
                </a:lnTo>
                <a:lnTo>
                  <a:pt x="883" y="712"/>
                </a:lnTo>
                <a:lnTo>
                  <a:pt x="889" y="712"/>
                </a:lnTo>
                <a:lnTo>
                  <a:pt x="894" y="712"/>
                </a:lnTo>
                <a:lnTo>
                  <a:pt x="899" y="707"/>
                </a:lnTo>
                <a:lnTo>
                  <a:pt x="899" y="702"/>
                </a:lnTo>
                <a:lnTo>
                  <a:pt x="894" y="702"/>
                </a:lnTo>
                <a:lnTo>
                  <a:pt x="889" y="702"/>
                </a:lnTo>
                <a:lnTo>
                  <a:pt x="889" y="707"/>
                </a:lnTo>
                <a:lnTo>
                  <a:pt x="883" y="707"/>
                </a:lnTo>
                <a:lnTo>
                  <a:pt x="2276" y="2364"/>
                </a:lnTo>
                <a:lnTo>
                  <a:pt x="1164" y="281"/>
                </a:lnTo>
                <a:lnTo>
                  <a:pt x="1164" y="286"/>
                </a:lnTo>
                <a:lnTo>
                  <a:pt x="1169" y="286"/>
                </a:lnTo>
                <a:lnTo>
                  <a:pt x="1174" y="286"/>
                </a:lnTo>
                <a:lnTo>
                  <a:pt x="1180" y="281"/>
                </a:lnTo>
                <a:lnTo>
                  <a:pt x="1185" y="281"/>
                </a:lnTo>
                <a:lnTo>
                  <a:pt x="1185" y="276"/>
                </a:lnTo>
                <a:lnTo>
                  <a:pt x="1190" y="270"/>
                </a:lnTo>
                <a:lnTo>
                  <a:pt x="1185" y="265"/>
                </a:lnTo>
                <a:lnTo>
                  <a:pt x="1174" y="270"/>
                </a:lnTo>
                <a:lnTo>
                  <a:pt x="1169" y="276"/>
                </a:lnTo>
                <a:lnTo>
                  <a:pt x="1164" y="276"/>
                </a:lnTo>
                <a:lnTo>
                  <a:pt x="1169" y="276"/>
                </a:lnTo>
                <a:lnTo>
                  <a:pt x="1164" y="281"/>
                </a:lnTo>
                <a:lnTo>
                  <a:pt x="2276" y="2364"/>
                </a:lnTo>
                <a:lnTo>
                  <a:pt x="1154" y="426"/>
                </a:lnTo>
                <a:lnTo>
                  <a:pt x="1159" y="426"/>
                </a:lnTo>
                <a:lnTo>
                  <a:pt x="1159" y="421"/>
                </a:lnTo>
                <a:lnTo>
                  <a:pt x="1164" y="421"/>
                </a:lnTo>
                <a:lnTo>
                  <a:pt x="1164" y="416"/>
                </a:lnTo>
                <a:lnTo>
                  <a:pt x="1159" y="416"/>
                </a:lnTo>
                <a:lnTo>
                  <a:pt x="1154" y="426"/>
                </a:lnTo>
                <a:lnTo>
                  <a:pt x="2276" y="2364"/>
                </a:lnTo>
                <a:lnTo>
                  <a:pt x="1128" y="364"/>
                </a:lnTo>
                <a:lnTo>
                  <a:pt x="1138" y="359"/>
                </a:lnTo>
                <a:lnTo>
                  <a:pt x="1148" y="348"/>
                </a:lnTo>
                <a:lnTo>
                  <a:pt x="1143" y="353"/>
                </a:lnTo>
                <a:lnTo>
                  <a:pt x="1143" y="348"/>
                </a:lnTo>
                <a:lnTo>
                  <a:pt x="1133" y="348"/>
                </a:lnTo>
                <a:lnTo>
                  <a:pt x="1128" y="364"/>
                </a:lnTo>
                <a:lnTo>
                  <a:pt x="2276" y="2364"/>
                </a:lnTo>
                <a:lnTo>
                  <a:pt x="1117" y="681"/>
                </a:lnTo>
                <a:lnTo>
                  <a:pt x="1117" y="686"/>
                </a:lnTo>
                <a:lnTo>
                  <a:pt x="1122" y="686"/>
                </a:lnTo>
                <a:lnTo>
                  <a:pt x="1128" y="686"/>
                </a:lnTo>
                <a:lnTo>
                  <a:pt x="1138" y="676"/>
                </a:lnTo>
                <a:lnTo>
                  <a:pt x="1138" y="670"/>
                </a:lnTo>
                <a:lnTo>
                  <a:pt x="1133" y="670"/>
                </a:lnTo>
                <a:lnTo>
                  <a:pt x="1117" y="676"/>
                </a:lnTo>
                <a:lnTo>
                  <a:pt x="1117" y="681"/>
                </a:lnTo>
                <a:lnTo>
                  <a:pt x="2276" y="2364"/>
                </a:lnTo>
                <a:lnTo>
                  <a:pt x="1096" y="743"/>
                </a:lnTo>
                <a:lnTo>
                  <a:pt x="1091" y="753"/>
                </a:lnTo>
                <a:lnTo>
                  <a:pt x="1091" y="748"/>
                </a:lnTo>
                <a:lnTo>
                  <a:pt x="1091" y="753"/>
                </a:lnTo>
                <a:lnTo>
                  <a:pt x="1091" y="759"/>
                </a:lnTo>
                <a:lnTo>
                  <a:pt x="1096" y="759"/>
                </a:lnTo>
                <a:lnTo>
                  <a:pt x="1091" y="759"/>
                </a:lnTo>
                <a:lnTo>
                  <a:pt x="1096" y="759"/>
                </a:lnTo>
                <a:lnTo>
                  <a:pt x="1096" y="753"/>
                </a:lnTo>
                <a:lnTo>
                  <a:pt x="1102" y="759"/>
                </a:lnTo>
                <a:lnTo>
                  <a:pt x="1107" y="759"/>
                </a:lnTo>
                <a:lnTo>
                  <a:pt x="1112" y="753"/>
                </a:lnTo>
                <a:lnTo>
                  <a:pt x="1117" y="753"/>
                </a:lnTo>
                <a:lnTo>
                  <a:pt x="1112" y="748"/>
                </a:lnTo>
                <a:lnTo>
                  <a:pt x="1107" y="748"/>
                </a:lnTo>
                <a:lnTo>
                  <a:pt x="1112" y="743"/>
                </a:lnTo>
                <a:lnTo>
                  <a:pt x="1107" y="743"/>
                </a:lnTo>
                <a:lnTo>
                  <a:pt x="1096" y="743"/>
                </a:lnTo>
                <a:lnTo>
                  <a:pt x="2276" y="2364"/>
                </a:lnTo>
                <a:lnTo>
                  <a:pt x="1133" y="774"/>
                </a:lnTo>
                <a:lnTo>
                  <a:pt x="1128" y="774"/>
                </a:lnTo>
                <a:lnTo>
                  <a:pt x="1133" y="774"/>
                </a:lnTo>
                <a:lnTo>
                  <a:pt x="1133" y="774"/>
                </a:lnTo>
                <a:lnTo>
                  <a:pt x="2276" y="2364"/>
                </a:lnTo>
                <a:lnTo>
                  <a:pt x="1154" y="530"/>
                </a:lnTo>
                <a:lnTo>
                  <a:pt x="1148" y="530"/>
                </a:lnTo>
                <a:lnTo>
                  <a:pt x="1148" y="535"/>
                </a:lnTo>
                <a:lnTo>
                  <a:pt x="1154" y="535"/>
                </a:lnTo>
                <a:lnTo>
                  <a:pt x="1159" y="530"/>
                </a:lnTo>
                <a:lnTo>
                  <a:pt x="1164" y="530"/>
                </a:lnTo>
                <a:lnTo>
                  <a:pt x="1164" y="525"/>
                </a:lnTo>
                <a:lnTo>
                  <a:pt x="1164" y="520"/>
                </a:lnTo>
                <a:lnTo>
                  <a:pt x="1159" y="525"/>
                </a:lnTo>
                <a:lnTo>
                  <a:pt x="1148" y="530"/>
                </a:lnTo>
                <a:lnTo>
                  <a:pt x="1154" y="530"/>
                </a:lnTo>
                <a:lnTo>
                  <a:pt x="2276" y="2364"/>
                </a:lnTo>
                <a:lnTo>
                  <a:pt x="1143" y="447"/>
                </a:lnTo>
                <a:lnTo>
                  <a:pt x="1148" y="442"/>
                </a:lnTo>
                <a:lnTo>
                  <a:pt x="1148" y="447"/>
                </a:lnTo>
                <a:lnTo>
                  <a:pt x="1154" y="442"/>
                </a:lnTo>
                <a:lnTo>
                  <a:pt x="1148" y="442"/>
                </a:lnTo>
                <a:lnTo>
                  <a:pt x="1143" y="447"/>
                </a:lnTo>
                <a:lnTo>
                  <a:pt x="2276" y="2364"/>
                </a:lnTo>
                <a:lnTo>
                  <a:pt x="982" y="598"/>
                </a:lnTo>
                <a:lnTo>
                  <a:pt x="977" y="603"/>
                </a:lnTo>
                <a:lnTo>
                  <a:pt x="982" y="603"/>
                </a:lnTo>
                <a:lnTo>
                  <a:pt x="977" y="603"/>
                </a:lnTo>
                <a:lnTo>
                  <a:pt x="982" y="603"/>
                </a:lnTo>
                <a:lnTo>
                  <a:pt x="982" y="598"/>
                </a:lnTo>
                <a:lnTo>
                  <a:pt x="2276" y="2364"/>
                </a:lnTo>
                <a:lnTo>
                  <a:pt x="982" y="447"/>
                </a:lnTo>
                <a:lnTo>
                  <a:pt x="987" y="447"/>
                </a:lnTo>
                <a:lnTo>
                  <a:pt x="987" y="452"/>
                </a:lnTo>
                <a:lnTo>
                  <a:pt x="992" y="447"/>
                </a:lnTo>
                <a:lnTo>
                  <a:pt x="1008" y="437"/>
                </a:lnTo>
                <a:lnTo>
                  <a:pt x="1008" y="431"/>
                </a:lnTo>
                <a:lnTo>
                  <a:pt x="1013" y="426"/>
                </a:lnTo>
                <a:lnTo>
                  <a:pt x="1029" y="421"/>
                </a:lnTo>
                <a:lnTo>
                  <a:pt x="1024" y="416"/>
                </a:lnTo>
                <a:lnTo>
                  <a:pt x="1013" y="426"/>
                </a:lnTo>
                <a:lnTo>
                  <a:pt x="1003" y="431"/>
                </a:lnTo>
                <a:lnTo>
                  <a:pt x="992" y="437"/>
                </a:lnTo>
                <a:lnTo>
                  <a:pt x="987" y="437"/>
                </a:lnTo>
                <a:lnTo>
                  <a:pt x="987" y="442"/>
                </a:lnTo>
                <a:lnTo>
                  <a:pt x="982" y="447"/>
                </a:lnTo>
                <a:lnTo>
                  <a:pt x="2276" y="2364"/>
                </a:lnTo>
                <a:lnTo>
                  <a:pt x="1102" y="374"/>
                </a:lnTo>
                <a:lnTo>
                  <a:pt x="1107" y="374"/>
                </a:lnTo>
                <a:lnTo>
                  <a:pt x="1102" y="369"/>
                </a:lnTo>
                <a:lnTo>
                  <a:pt x="1096" y="374"/>
                </a:lnTo>
                <a:lnTo>
                  <a:pt x="1102" y="374"/>
                </a:lnTo>
                <a:lnTo>
                  <a:pt x="1096" y="374"/>
                </a:lnTo>
                <a:lnTo>
                  <a:pt x="1096" y="379"/>
                </a:lnTo>
                <a:lnTo>
                  <a:pt x="1102" y="374"/>
                </a:lnTo>
                <a:lnTo>
                  <a:pt x="2276" y="2364"/>
                </a:lnTo>
                <a:lnTo>
                  <a:pt x="1039" y="281"/>
                </a:lnTo>
                <a:lnTo>
                  <a:pt x="1039" y="286"/>
                </a:lnTo>
                <a:lnTo>
                  <a:pt x="1044" y="286"/>
                </a:lnTo>
                <a:lnTo>
                  <a:pt x="1055" y="281"/>
                </a:lnTo>
                <a:lnTo>
                  <a:pt x="1060" y="276"/>
                </a:lnTo>
                <a:lnTo>
                  <a:pt x="1060" y="270"/>
                </a:lnTo>
                <a:lnTo>
                  <a:pt x="1055" y="265"/>
                </a:lnTo>
                <a:lnTo>
                  <a:pt x="1044" y="270"/>
                </a:lnTo>
                <a:lnTo>
                  <a:pt x="1039" y="276"/>
                </a:lnTo>
                <a:lnTo>
                  <a:pt x="1039" y="281"/>
                </a:lnTo>
                <a:lnTo>
                  <a:pt x="2276" y="2364"/>
                </a:lnTo>
                <a:lnTo>
                  <a:pt x="1013" y="369"/>
                </a:lnTo>
                <a:lnTo>
                  <a:pt x="1024" y="369"/>
                </a:lnTo>
                <a:lnTo>
                  <a:pt x="1029" y="369"/>
                </a:lnTo>
                <a:lnTo>
                  <a:pt x="1029" y="364"/>
                </a:lnTo>
                <a:lnTo>
                  <a:pt x="1034" y="364"/>
                </a:lnTo>
                <a:lnTo>
                  <a:pt x="1039" y="353"/>
                </a:lnTo>
                <a:lnTo>
                  <a:pt x="1034" y="353"/>
                </a:lnTo>
                <a:lnTo>
                  <a:pt x="1029" y="353"/>
                </a:lnTo>
                <a:lnTo>
                  <a:pt x="1024" y="359"/>
                </a:lnTo>
                <a:lnTo>
                  <a:pt x="1013" y="364"/>
                </a:lnTo>
                <a:lnTo>
                  <a:pt x="1013" y="369"/>
                </a:lnTo>
                <a:lnTo>
                  <a:pt x="2276" y="2364"/>
                </a:lnTo>
                <a:lnTo>
                  <a:pt x="998" y="426"/>
                </a:lnTo>
                <a:lnTo>
                  <a:pt x="992" y="426"/>
                </a:lnTo>
                <a:lnTo>
                  <a:pt x="1003" y="421"/>
                </a:lnTo>
                <a:lnTo>
                  <a:pt x="998" y="421"/>
                </a:lnTo>
                <a:lnTo>
                  <a:pt x="998" y="426"/>
                </a:lnTo>
                <a:lnTo>
                  <a:pt x="2276" y="2364"/>
                </a:lnTo>
                <a:lnTo>
                  <a:pt x="1133" y="748"/>
                </a:lnTo>
                <a:lnTo>
                  <a:pt x="1133" y="753"/>
                </a:lnTo>
                <a:lnTo>
                  <a:pt x="1138" y="753"/>
                </a:lnTo>
                <a:lnTo>
                  <a:pt x="1143" y="748"/>
                </a:lnTo>
                <a:lnTo>
                  <a:pt x="1148" y="748"/>
                </a:lnTo>
                <a:lnTo>
                  <a:pt x="1148" y="743"/>
                </a:lnTo>
                <a:lnTo>
                  <a:pt x="1154" y="743"/>
                </a:lnTo>
                <a:lnTo>
                  <a:pt x="1159" y="738"/>
                </a:lnTo>
                <a:lnTo>
                  <a:pt x="1159" y="733"/>
                </a:lnTo>
                <a:lnTo>
                  <a:pt x="1143" y="738"/>
                </a:lnTo>
                <a:lnTo>
                  <a:pt x="1138" y="743"/>
                </a:lnTo>
                <a:lnTo>
                  <a:pt x="1133" y="748"/>
                </a:lnTo>
                <a:lnTo>
                  <a:pt x="2276" y="2364"/>
                </a:lnTo>
                <a:lnTo>
                  <a:pt x="967" y="977"/>
                </a:lnTo>
                <a:lnTo>
                  <a:pt x="956" y="982"/>
                </a:lnTo>
                <a:lnTo>
                  <a:pt x="951" y="987"/>
                </a:lnTo>
                <a:lnTo>
                  <a:pt x="956" y="987"/>
                </a:lnTo>
                <a:lnTo>
                  <a:pt x="961" y="987"/>
                </a:lnTo>
                <a:lnTo>
                  <a:pt x="967" y="982"/>
                </a:lnTo>
                <a:lnTo>
                  <a:pt x="967" y="977"/>
                </a:lnTo>
                <a:lnTo>
                  <a:pt x="2276" y="2364"/>
                </a:lnTo>
                <a:lnTo>
                  <a:pt x="930" y="925"/>
                </a:lnTo>
                <a:lnTo>
                  <a:pt x="935" y="925"/>
                </a:lnTo>
                <a:lnTo>
                  <a:pt x="935" y="920"/>
                </a:lnTo>
                <a:lnTo>
                  <a:pt x="935" y="925"/>
                </a:lnTo>
                <a:lnTo>
                  <a:pt x="946" y="925"/>
                </a:lnTo>
                <a:lnTo>
                  <a:pt x="951" y="920"/>
                </a:lnTo>
                <a:lnTo>
                  <a:pt x="951" y="915"/>
                </a:lnTo>
                <a:lnTo>
                  <a:pt x="961" y="904"/>
                </a:lnTo>
                <a:lnTo>
                  <a:pt x="956" y="904"/>
                </a:lnTo>
                <a:lnTo>
                  <a:pt x="946" y="915"/>
                </a:lnTo>
                <a:lnTo>
                  <a:pt x="930" y="925"/>
                </a:lnTo>
                <a:lnTo>
                  <a:pt x="2276" y="2364"/>
                </a:lnTo>
                <a:lnTo>
                  <a:pt x="967" y="831"/>
                </a:lnTo>
                <a:lnTo>
                  <a:pt x="967" y="837"/>
                </a:lnTo>
                <a:lnTo>
                  <a:pt x="972" y="837"/>
                </a:lnTo>
                <a:lnTo>
                  <a:pt x="977" y="831"/>
                </a:lnTo>
                <a:lnTo>
                  <a:pt x="982" y="826"/>
                </a:lnTo>
                <a:lnTo>
                  <a:pt x="977" y="821"/>
                </a:lnTo>
                <a:lnTo>
                  <a:pt x="972" y="826"/>
                </a:lnTo>
                <a:lnTo>
                  <a:pt x="967" y="831"/>
                </a:lnTo>
                <a:lnTo>
                  <a:pt x="2276" y="2364"/>
                </a:lnTo>
                <a:lnTo>
                  <a:pt x="946" y="1034"/>
                </a:lnTo>
                <a:lnTo>
                  <a:pt x="935" y="1034"/>
                </a:lnTo>
                <a:lnTo>
                  <a:pt x="925" y="1034"/>
                </a:lnTo>
                <a:lnTo>
                  <a:pt x="920" y="1039"/>
                </a:lnTo>
                <a:lnTo>
                  <a:pt x="915" y="1039"/>
                </a:lnTo>
                <a:lnTo>
                  <a:pt x="915" y="1044"/>
                </a:lnTo>
                <a:lnTo>
                  <a:pt x="904" y="1050"/>
                </a:lnTo>
                <a:lnTo>
                  <a:pt x="909" y="1050"/>
                </a:lnTo>
                <a:lnTo>
                  <a:pt x="899" y="1055"/>
                </a:lnTo>
                <a:lnTo>
                  <a:pt x="894" y="1065"/>
                </a:lnTo>
                <a:lnTo>
                  <a:pt x="899" y="1065"/>
                </a:lnTo>
                <a:lnTo>
                  <a:pt x="894" y="1065"/>
                </a:lnTo>
                <a:lnTo>
                  <a:pt x="899" y="1065"/>
                </a:lnTo>
                <a:lnTo>
                  <a:pt x="894" y="1070"/>
                </a:lnTo>
                <a:lnTo>
                  <a:pt x="899" y="1070"/>
                </a:lnTo>
                <a:lnTo>
                  <a:pt x="904" y="1070"/>
                </a:lnTo>
                <a:lnTo>
                  <a:pt x="909" y="1070"/>
                </a:lnTo>
                <a:lnTo>
                  <a:pt x="904" y="1076"/>
                </a:lnTo>
                <a:lnTo>
                  <a:pt x="915" y="1065"/>
                </a:lnTo>
                <a:lnTo>
                  <a:pt x="915" y="1070"/>
                </a:lnTo>
                <a:lnTo>
                  <a:pt x="920" y="1065"/>
                </a:lnTo>
                <a:lnTo>
                  <a:pt x="930" y="1055"/>
                </a:lnTo>
                <a:lnTo>
                  <a:pt x="935" y="1050"/>
                </a:lnTo>
                <a:lnTo>
                  <a:pt x="946" y="1044"/>
                </a:lnTo>
                <a:lnTo>
                  <a:pt x="946" y="1039"/>
                </a:lnTo>
                <a:lnTo>
                  <a:pt x="946" y="1034"/>
                </a:lnTo>
                <a:lnTo>
                  <a:pt x="2276" y="2364"/>
                </a:lnTo>
                <a:lnTo>
                  <a:pt x="899" y="748"/>
                </a:lnTo>
                <a:lnTo>
                  <a:pt x="894" y="753"/>
                </a:lnTo>
                <a:lnTo>
                  <a:pt x="894" y="748"/>
                </a:lnTo>
                <a:lnTo>
                  <a:pt x="899" y="743"/>
                </a:lnTo>
                <a:lnTo>
                  <a:pt x="894" y="743"/>
                </a:lnTo>
                <a:lnTo>
                  <a:pt x="889" y="743"/>
                </a:lnTo>
                <a:lnTo>
                  <a:pt x="883" y="748"/>
                </a:lnTo>
                <a:lnTo>
                  <a:pt x="878" y="753"/>
                </a:lnTo>
                <a:lnTo>
                  <a:pt x="878" y="759"/>
                </a:lnTo>
                <a:lnTo>
                  <a:pt x="883" y="759"/>
                </a:lnTo>
                <a:lnTo>
                  <a:pt x="889" y="759"/>
                </a:lnTo>
                <a:lnTo>
                  <a:pt x="889" y="753"/>
                </a:lnTo>
                <a:lnTo>
                  <a:pt x="889" y="759"/>
                </a:lnTo>
                <a:lnTo>
                  <a:pt x="889" y="753"/>
                </a:lnTo>
                <a:lnTo>
                  <a:pt x="894" y="753"/>
                </a:lnTo>
                <a:lnTo>
                  <a:pt x="899" y="748"/>
                </a:lnTo>
                <a:lnTo>
                  <a:pt x="2276" y="2364"/>
                </a:lnTo>
                <a:lnTo>
                  <a:pt x="868" y="1003"/>
                </a:lnTo>
                <a:lnTo>
                  <a:pt x="873" y="998"/>
                </a:lnTo>
                <a:lnTo>
                  <a:pt x="878" y="998"/>
                </a:lnTo>
                <a:lnTo>
                  <a:pt x="878" y="992"/>
                </a:lnTo>
                <a:lnTo>
                  <a:pt x="878" y="987"/>
                </a:lnTo>
                <a:lnTo>
                  <a:pt x="873" y="987"/>
                </a:lnTo>
                <a:lnTo>
                  <a:pt x="868" y="987"/>
                </a:lnTo>
                <a:lnTo>
                  <a:pt x="863" y="992"/>
                </a:lnTo>
                <a:lnTo>
                  <a:pt x="857" y="998"/>
                </a:lnTo>
                <a:lnTo>
                  <a:pt x="857" y="1003"/>
                </a:lnTo>
                <a:lnTo>
                  <a:pt x="863" y="1003"/>
                </a:lnTo>
                <a:lnTo>
                  <a:pt x="868" y="1003"/>
                </a:lnTo>
                <a:lnTo>
                  <a:pt x="2276" y="2364"/>
                </a:lnTo>
                <a:lnTo>
                  <a:pt x="878" y="1039"/>
                </a:lnTo>
                <a:lnTo>
                  <a:pt x="878" y="1034"/>
                </a:lnTo>
                <a:lnTo>
                  <a:pt x="873" y="1034"/>
                </a:lnTo>
                <a:lnTo>
                  <a:pt x="873" y="1039"/>
                </a:lnTo>
                <a:lnTo>
                  <a:pt x="878" y="1039"/>
                </a:lnTo>
                <a:lnTo>
                  <a:pt x="2276" y="2364"/>
                </a:lnTo>
                <a:lnTo>
                  <a:pt x="889" y="821"/>
                </a:lnTo>
                <a:lnTo>
                  <a:pt x="878" y="826"/>
                </a:lnTo>
                <a:lnTo>
                  <a:pt x="878" y="831"/>
                </a:lnTo>
                <a:lnTo>
                  <a:pt x="878" y="837"/>
                </a:lnTo>
                <a:lnTo>
                  <a:pt x="883" y="837"/>
                </a:lnTo>
                <a:lnTo>
                  <a:pt x="889" y="831"/>
                </a:lnTo>
                <a:lnTo>
                  <a:pt x="889" y="826"/>
                </a:lnTo>
                <a:lnTo>
                  <a:pt x="889" y="821"/>
                </a:lnTo>
                <a:lnTo>
                  <a:pt x="2276" y="2364"/>
                </a:lnTo>
                <a:lnTo>
                  <a:pt x="837" y="946"/>
                </a:lnTo>
                <a:lnTo>
                  <a:pt x="842" y="946"/>
                </a:lnTo>
                <a:lnTo>
                  <a:pt x="847" y="946"/>
                </a:lnTo>
                <a:lnTo>
                  <a:pt x="857" y="940"/>
                </a:lnTo>
                <a:lnTo>
                  <a:pt x="863" y="925"/>
                </a:lnTo>
                <a:lnTo>
                  <a:pt x="868" y="920"/>
                </a:lnTo>
                <a:lnTo>
                  <a:pt x="857" y="925"/>
                </a:lnTo>
                <a:lnTo>
                  <a:pt x="863" y="925"/>
                </a:lnTo>
                <a:lnTo>
                  <a:pt x="857" y="925"/>
                </a:lnTo>
                <a:lnTo>
                  <a:pt x="847" y="935"/>
                </a:lnTo>
                <a:lnTo>
                  <a:pt x="842" y="940"/>
                </a:lnTo>
                <a:lnTo>
                  <a:pt x="837" y="946"/>
                </a:lnTo>
                <a:lnTo>
                  <a:pt x="2276" y="2364"/>
                </a:lnTo>
                <a:lnTo>
                  <a:pt x="1076" y="873"/>
                </a:lnTo>
                <a:lnTo>
                  <a:pt x="1081" y="868"/>
                </a:lnTo>
                <a:lnTo>
                  <a:pt x="1086" y="868"/>
                </a:lnTo>
                <a:lnTo>
                  <a:pt x="1086" y="863"/>
                </a:lnTo>
                <a:lnTo>
                  <a:pt x="1076" y="863"/>
                </a:lnTo>
                <a:lnTo>
                  <a:pt x="1081" y="857"/>
                </a:lnTo>
                <a:lnTo>
                  <a:pt x="1076" y="852"/>
                </a:lnTo>
                <a:lnTo>
                  <a:pt x="1076" y="847"/>
                </a:lnTo>
                <a:lnTo>
                  <a:pt x="1065" y="852"/>
                </a:lnTo>
                <a:lnTo>
                  <a:pt x="1060" y="857"/>
                </a:lnTo>
                <a:lnTo>
                  <a:pt x="1050" y="863"/>
                </a:lnTo>
                <a:lnTo>
                  <a:pt x="1055" y="863"/>
                </a:lnTo>
                <a:lnTo>
                  <a:pt x="1050" y="868"/>
                </a:lnTo>
                <a:lnTo>
                  <a:pt x="1055" y="868"/>
                </a:lnTo>
                <a:lnTo>
                  <a:pt x="1050" y="868"/>
                </a:lnTo>
                <a:lnTo>
                  <a:pt x="1055" y="873"/>
                </a:lnTo>
                <a:lnTo>
                  <a:pt x="1050" y="873"/>
                </a:lnTo>
                <a:lnTo>
                  <a:pt x="1055" y="873"/>
                </a:lnTo>
                <a:lnTo>
                  <a:pt x="1060" y="873"/>
                </a:lnTo>
                <a:lnTo>
                  <a:pt x="1055" y="873"/>
                </a:lnTo>
                <a:lnTo>
                  <a:pt x="1060" y="873"/>
                </a:lnTo>
                <a:lnTo>
                  <a:pt x="1065" y="873"/>
                </a:lnTo>
                <a:lnTo>
                  <a:pt x="1065" y="878"/>
                </a:lnTo>
                <a:lnTo>
                  <a:pt x="1070" y="873"/>
                </a:lnTo>
                <a:lnTo>
                  <a:pt x="1076" y="878"/>
                </a:lnTo>
                <a:lnTo>
                  <a:pt x="1076" y="873"/>
                </a:lnTo>
                <a:lnTo>
                  <a:pt x="2276" y="2364"/>
                </a:lnTo>
                <a:lnTo>
                  <a:pt x="1024" y="1008"/>
                </a:lnTo>
                <a:lnTo>
                  <a:pt x="1029" y="1008"/>
                </a:lnTo>
                <a:lnTo>
                  <a:pt x="1029" y="1003"/>
                </a:lnTo>
                <a:lnTo>
                  <a:pt x="1024" y="1008"/>
                </a:lnTo>
                <a:lnTo>
                  <a:pt x="2276" y="2364"/>
                </a:lnTo>
                <a:lnTo>
                  <a:pt x="1122" y="987"/>
                </a:lnTo>
                <a:lnTo>
                  <a:pt x="1117" y="982"/>
                </a:lnTo>
                <a:lnTo>
                  <a:pt x="1107" y="982"/>
                </a:lnTo>
                <a:lnTo>
                  <a:pt x="1096" y="987"/>
                </a:lnTo>
                <a:lnTo>
                  <a:pt x="1102" y="987"/>
                </a:lnTo>
                <a:lnTo>
                  <a:pt x="1096" y="992"/>
                </a:lnTo>
                <a:lnTo>
                  <a:pt x="1091" y="998"/>
                </a:lnTo>
                <a:lnTo>
                  <a:pt x="1096" y="998"/>
                </a:lnTo>
                <a:lnTo>
                  <a:pt x="1091" y="1003"/>
                </a:lnTo>
                <a:lnTo>
                  <a:pt x="1096" y="998"/>
                </a:lnTo>
                <a:lnTo>
                  <a:pt x="1096" y="1003"/>
                </a:lnTo>
                <a:lnTo>
                  <a:pt x="1096" y="998"/>
                </a:lnTo>
                <a:lnTo>
                  <a:pt x="1102" y="1003"/>
                </a:lnTo>
                <a:lnTo>
                  <a:pt x="1107" y="998"/>
                </a:lnTo>
                <a:lnTo>
                  <a:pt x="1107" y="1003"/>
                </a:lnTo>
                <a:lnTo>
                  <a:pt x="1107" y="998"/>
                </a:lnTo>
                <a:lnTo>
                  <a:pt x="1112" y="998"/>
                </a:lnTo>
                <a:lnTo>
                  <a:pt x="1117" y="987"/>
                </a:lnTo>
                <a:lnTo>
                  <a:pt x="1122" y="987"/>
                </a:lnTo>
                <a:lnTo>
                  <a:pt x="2276" y="2364"/>
                </a:lnTo>
                <a:lnTo>
                  <a:pt x="992" y="1008"/>
                </a:lnTo>
                <a:lnTo>
                  <a:pt x="998" y="1008"/>
                </a:lnTo>
                <a:lnTo>
                  <a:pt x="998" y="1003"/>
                </a:lnTo>
                <a:lnTo>
                  <a:pt x="987" y="1008"/>
                </a:lnTo>
                <a:lnTo>
                  <a:pt x="987" y="1013"/>
                </a:lnTo>
                <a:lnTo>
                  <a:pt x="992" y="1008"/>
                </a:lnTo>
                <a:lnTo>
                  <a:pt x="987" y="1013"/>
                </a:lnTo>
                <a:lnTo>
                  <a:pt x="992" y="1008"/>
                </a:lnTo>
                <a:lnTo>
                  <a:pt x="2276" y="2364"/>
                </a:lnTo>
                <a:lnTo>
                  <a:pt x="987" y="987"/>
                </a:lnTo>
                <a:lnTo>
                  <a:pt x="992" y="982"/>
                </a:lnTo>
                <a:lnTo>
                  <a:pt x="992" y="977"/>
                </a:lnTo>
                <a:lnTo>
                  <a:pt x="987" y="977"/>
                </a:lnTo>
                <a:lnTo>
                  <a:pt x="982" y="982"/>
                </a:lnTo>
                <a:lnTo>
                  <a:pt x="982" y="987"/>
                </a:lnTo>
                <a:lnTo>
                  <a:pt x="987" y="987"/>
                </a:lnTo>
                <a:lnTo>
                  <a:pt x="2276" y="2364"/>
                </a:lnTo>
                <a:lnTo>
                  <a:pt x="998" y="883"/>
                </a:lnTo>
                <a:lnTo>
                  <a:pt x="987" y="883"/>
                </a:lnTo>
                <a:lnTo>
                  <a:pt x="972" y="894"/>
                </a:lnTo>
                <a:lnTo>
                  <a:pt x="972" y="899"/>
                </a:lnTo>
                <a:lnTo>
                  <a:pt x="977" y="904"/>
                </a:lnTo>
                <a:lnTo>
                  <a:pt x="972" y="915"/>
                </a:lnTo>
                <a:lnTo>
                  <a:pt x="977" y="904"/>
                </a:lnTo>
                <a:lnTo>
                  <a:pt x="977" y="909"/>
                </a:lnTo>
                <a:lnTo>
                  <a:pt x="982" y="909"/>
                </a:lnTo>
                <a:lnTo>
                  <a:pt x="982" y="915"/>
                </a:lnTo>
                <a:lnTo>
                  <a:pt x="982" y="909"/>
                </a:lnTo>
                <a:lnTo>
                  <a:pt x="987" y="909"/>
                </a:lnTo>
                <a:lnTo>
                  <a:pt x="992" y="899"/>
                </a:lnTo>
                <a:lnTo>
                  <a:pt x="998" y="899"/>
                </a:lnTo>
                <a:lnTo>
                  <a:pt x="1003" y="894"/>
                </a:lnTo>
                <a:lnTo>
                  <a:pt x="1003" y="889"/>
                </a:lnTo>
                <a:lnTo>
                  <a:pt x="998" y="883"/>
                </a:lnTo>
                <a:lnTo>
                  <a:pt x="2276" y="2364"/>
                </a:lnTo>
                <a:lnTo>
                  <a:pt x="1018" y="863"/>
                </a:lnTo>
                <a:lnTo>
                  <a:pt x="1018" y="857"/>
                </a:lnTo>
                <a:lnTo>
                  <a:pt x="1013" y="857"/>
                </a:lnTo>
                <a:lnTo>
                  <a:pt x="1008" y="857"/>
                </a:lnTo>
                <a:lnTo>
                  <a:pt x="1003" y="863"/>
                </a:lnTo>
                <a:lnTo>
                  <a:pt x="998" y="863"/>
                </a:lnTo>
                <a:lnTo>
                  <a:pt x="992" y="868"/>
                </a:lnTo>
                <a:lnTo>
                  <a:pt x="998" y="873"/>
                </a:lnTo>
                <a:lnTo>
                  <a:pt x="987" y="878"/>
                </a:lnTo>
                <a:lnTo>
                  <a:pt x="992" y="878"/>
                </a:lnTo>
                <a:lnTo>
                  <a:pt x="992" y="873"/>
                </a:lnTo>
                <a:lnTo>
                  <a:pt x="992" y="878"/>
                </a:lnTo>
                <a:lnTo>
                  <a:pt x="998" y="878"/>
                </a:lnTo>
                <a:lnTo>
                  <a:pt x="1003" y="878"/>
                </a:lnTo>
                <a:lnTo>
                  <a:pt x="1008" y="878"/>
                </a:lnTo>
                <a:lnTo>
                  <a:pt x="1013" y="868"/>
                </a:lnTo>
                <a:lnTo>
                  <a:pt x="1018" y="868"/>
                </a:lnTo>
                <a:lnTo>
                  <a:pt x="1018" y="863"/>
                </a:lnTo>
                <a:lnTo>
                  <a:pt x="2276" y="2364"/>
                </a:lnTo>
                <a:lnTo>
                  <a:pt x="1018" y="1008"/>
                </a:lnTo>
                <a:lnTo>
                  <a:pt x="1018" y="1003"/>
                </a:lnTo>
                <a:lnTo>
                  <a:pt x="1008" y="1013"/>
                </a:lnTo>
                <a:lnTo>
                  <a:pt x="1013" y="1013"/>
                </a:lnTo>
                <a:lnTo>
                  <a:pt x="1008" y="1013"/>
                </a:lnTo>
                <a:lnTo>
                  <a:pt x="1018" y="1008"/>
                </a:lnTo>
                <a:lnTo>
                  <a:pt x="2276" y="2364"/>
                </a:lnTo>
                <a:lnTo>
                  <a:pt x="925" y="847"/>
                </a:lnTo>
                <a:lnTo>
                  <a:pt x="920" y="847"/>
                </a:lnTo>
                <a:lnTo>
                  <a:pt x="920" y="852"/>
                </a:lnTo>
                <a:lnTo>
                  <a:pt x="915" y="852"/>
                </a:lnTo>
                <a:lnTo>
                  <a:pt x="925" y="847"/>
                </a:lnTo>
                <a:lnTo>
                  <a:pt x="2276" y="2364"/>
                </a:lnTo>
                <a:lnTo>
                  <a:pt x="946" y="624"/>
                </a:lnTo>
                <a:lnTo>
                  <a:pt x="951" y="618"/>
                </a:lnTo>
                <a:lnTo>
                  <a:pt x="946" y="618"/>
                </a:lnTo>
                <a:lnTo>
                  <a:pt x="946" y="624"/>
                </a:lnTo>
                <a:lnTo>
                  <a:pt x="2276" y="2364"/>
                </a:lnTo>
                <a:lnTo>
                  <a:pt x="909" y="483"/>
                </a:lnTo>
                <a:lnTo>
                  <a:pt x="904" y="483"/>
                </a:lnTo>
                <a:lnTo>
                  <a:pt x="899" y="489"/>
                </a:lnTo>
                <a:lnTo>
                  <a:pt x="904" y="483"/>
                </a:lnTo>
                <a:lnTo>
                  <a:pt x="899" y="489"/>
                </a:lnTo>
                <a:lnTo>
                  <a:pt x="909" y="483"/>
                </a:lnTo>
                <a:lnTo>
                  <a:pt x="2276" y="2364"/>
                </a:lnTo>
                <a:lnTo>
                  <a:pt x="904" y="909"/>
                </a:lnTo>
                <a:lnTo>
                  <a:pt x="909" y="909"/>
                </a:lnTo>
                <a:lnTo>
                  <a:pt x="915" y="904"/>
                </a:lnTo>
                <a:lnTo>
                  <a:pt x="915" y="899"/>
                </a:lnTo>
                <a:lnTo>
                  <a:pt x="909" y="899"/>
                </a:lnTo>
                <a:lnTo>
                  <a:pt x="904" y="909"/>
                </a:lnTo>
                <a:lnTo>
                  <a:pt x="2276" y="2364"/>
                </a:lnTo>
                <a:lnTo>
                  <a:pt x="925" y="359"/>
                </a:lnTo>
                <a:lnTo>
                  <a:pt x="930" y="353"/>
                </a:lnTo>
                <a:lnTo>
                  <a:pt x="925" y="353"/>
                </a:lnTo>
                <a:lnTo>
                  <a:pt x="920" y="359"/>
                </a:lnTo>
                <a:lnTo>
                  <a:pt x="925" y="359"/>
                </a:lnTo>
                <a:lnTo>
                  <a:pt x="2276" y="2364"/>
                </a:lnTo>
                <a:lnTo>
                  <a:pt x="915" y="348"/>
                </a:lnTo>
                <a:lnTo>
                  <a:pt x="920" y="348"/>
                </a:lnTo>
                <a:lnTo>
                  <a:pt x="915" y="343"/>
                </a:lnTo>
                <a:lnTo>
                  <a:pt x="915" y="348"/>
                </a:lnTo>
                <a:lnTo>
                  <a:pt x="2276" y="2364"/>
                </a:lnTo>
                <a:lnTo>
                  <a:pt x="925" y="457"/>
                </a:lnTo>
                <a:lnTo>
                  <a:pt x="915" y="468"/>
                </a:lnTo>
                <a:lnTo>
                  <a:pt x="920" y="468"/>
                </a:lnTo>
                <a:lnTo>
                  <a:pt x="915" y="468"/>
                </a:lnTo>
                <a:lnTo>
                  <a:pt x="920" y="468"/>
                </a:lnTo>
                <a:lnTo>
                  <a:pt x="925" y="468"/>
                </a:lnTo>
                <a:lnTo>
                  <a:pt x="930" y="463"/>
                </a:lnTo>
                <a:lnTo>
                  <a:pt x="925" y="457"/>
                </a:lnTo>
                <a:lnTo>
                  <a:pt x="2276" y="2364"/>
                </a:lnTo>
                <a:lnTo>
                  <a:pt x="842" y="717"/>
                </a:lnTo>
                <a:lnTo>
                  <a:pt x="837" y="717"/>
                </a:lnTo>
                <a:lnTo>
                  <a:pt x="837" y="722"/>
                </a:lnTo>
                <a:lnTo>
                  <a:pt x="842" y="717"/>
                </a:lnTo>
                <a:lnTo>
                  <a:pt x="2276" y="2364"/>
                </a:lnTo>
                <a:lnTo>
                  <a:pt x="878" y="722"/>
                </a:lnTo>
                <a:lnTo>
                  <a:pt x="883" y="717"/>
                </a:lnTo>
                <a:lnTo>
                  <a:pt x="878" y="717"/>
                </a:lnTo>
                <a:lnTo>
                  <a:pt x="873" y="722"/>
                </a:lnTo>
                <a:lnTo>
                  <a:pt x="878" y="722"/>
                </a:lnTo>
                <a:lnTo>
                  <a:pt x="2276" y="2364"/>
                </a:lnTo>
                <a:lnTo>
                  <a:pt x="920" y="1024"/>
                </a:lnTo>
                <a:lnTo>
                  <a:pt x="920" y="1018"/>
                </a:lnTo>
                <a:lnTo>
                  <a:pt x="915" y="1024"/>
                </a:lnTo>
                <a:lnTo>
                  <a:pt x="920" y="1024"/>
                </a:lnTo>
                <a:lnTo>
                  <a:pt x="2276" y="2364"/>
                </a:lnTo>
                <a:lnTo>
                  <a:pt x="852" y="426"/>
                </a:lnTo>
                <a:lnTo>
                  <a:pt x="863" y="421"/>
                </a:lnTo>
                <a:lnTo>
                  <a:pt x="863" y="416"/>
                </a:lnTo>
                <a:lnTo>
                  <a:pt x="857" y="416"/>
                </a:lnTo>
                <a:lnTo>
                  <a:pt x="852" y="421"/>
                </a:lnTo>
                <a:lnTo>
                  <a:pt x="852" y="426"/>
                </a:lnTo>
                <a:lnTo>
                  <a:pt x="2276" y="2364"/>
                </a:lnTo>
                <a:lnTo>
                  <a:pt x="935" y="681"/>
                </a:lnTo>
                <a:lnTo>
                  <a:pt x="930" y="686"/>
                </a:lnTo>
                <a:lnTo>
                  <a:pt x="925" y="686"/>
                </a:lnTo>
                <a:lnTo>
                  <a:pt x="920" y="686"/>
                </a:lnTo>
                <a:lnTo>
                  <a:pt x="920" y="691"/>
                </a:lnTo>
                <a:lnTo>
                  <a:pt x="920" y="696"/>
                </a:lnTo>
                <a:lnTo>
                  <a:pt x="915" y="696"/>
                </a:lnTo>
                <a:lnTo>
                  <a:pt x="920" y="696"/>
                </a:lnTo>
                <a:lnTo>
                  <a:pt x="915" y="696"/>
                </a:lnTo>
                <a:lnTo>
                  <a:pt x="920" y="696"/>
                </a:lnTo>
                <a:lnTo>
                  <a:pt x="915" y="702"/>
                </a:lnTo>
                <a:lnTo>
                  <a:pt x="920" y="702"/>
                </a:lnTo>
                <a:lnTo>
                  <a:pt x="915" y="702"/>
                </a:lnTo>
                <a:lnTo>
                  <a:pt x="920" y="702"/>
                </a:lnTo>
                <a:lnTo>
                  <a:pt x="915" y="702"/>
                </a:lnTo>
                <a:lnTo>
                  <a:pt x="920" y="702"/>
                </a:lnTo>
                <a:lnTo>
                  <a:pt x="920" y="707"/>
                </a:lnTo>
                <a:lnTo>
                  <a:pt x="920" y="702"/>
                </a:lnTo>
                <a:lnTo>
                  <a:pt x="920" y="707"/>
                </a:lnTo>
                <a:lnTo>
                  <a:pt x="925" y="707"/>
                </a:lnTo>
                <a:lnTo>
                  <a:pt x="930" y="707"/>
                </a:lnTo>
                <a:lnTo>
                  <a:pt x="935" y="702"/>
                </a:lnTo>
                <a:lnTo>
                  <a:pt x="946" y="702"/>
                </a:lnTo>
                <a:lnTo>
                  <a:pt x="946" y="696"/>
                </a:lnTo>
                <a:lnTo>
                  <a:pt x="951" y="696"/>
                </a:lnTo>
                <a:lnTo>
                  <a:pt x="946" y="691"/>
                </a:lnTo>
                <a:lnTo>
                  <a:pt x="951" y="691"/>
                </a:lnTo>
                <a:lnTo>
                  <a:pt x="951" y="686"/>
                </a:lnTo>
                <a:lnTo>
                  <a:pt x="946" y="686"/>
                </a:lnTo>
                <a:lnTo>
                  <a:pt x="951" y="686"/>
                </a:lnTo>
                <a:lnTo>
                  <a:pt x="946" y="686"/>
                </a:lnTo>
                <a:lnTo>
                  <a:pt x="946" y="681"/>
                </a:lnTo>
                <a:lnTo>
                  <a:pt x="946" y="686"/>
                </a:lnTo>
                <a:lnTo>
                  <a:pt x="935" y="681"/>
                </a:lnTo>
                <a:lnTo>
                  <a:pt x="2276" y="2364"/>
                </a:lnTo>
                <a:lnTo>
                  <a:pt x="951" y="608"/>
                </a:lnTo>
                <a:lnTo>
                  <a:pt x="956" y="608"/>
                </a:lnTo>
                <a:lnTo>
                  <a:pt x="956" y="603"/>
                </a:lnTo>
                <a:lnTo>
                  <a:pt x="951" y="608"/>
                </a:lnTo>
                <a:lnTo>
                  <a:pt x="2276" y="2364"/>
                </a:lnTo>
                <a:lnTo>
                  <a:pt x="930" y="390"/>
                </a:lnTo>
                <a:lnTo>
                  <a:pt x="946" y="390"/>
                </a:lnTo>
                <a:lnTo>
                  <a:pt x="956" y="385"/>
                </a:lnTo>
                <a:lnTo>
                  <a:pt x="956" y="379"/>
                </a:lnTo>
                <a:lnTo>
                  <a:pt x="951" y="379"/>
                </a:lnTo>
                <a:lnTo>
                  <a:pt x="946" y="379"/>
                </a:lnTo>
                <a:lnTo>
                  <a:pt x="930" y="390"/>
                </a:lnTo>
                <a:lnTo>
                  <a:pt x="2276" y="2364"/>
                </a:lnTo>
                <a:lnTo>
                  <a:pt x="878" y="707"/>
                </a:lnTo>
                <a:lnTo>
                  <a:pt x="883" y="707"/>
                </a:lnTo>
                <a:lnTo>
                  <a:pt x="889" y="702"/>
                </a:lnTo>
                <a:lnTo>
                  <a:pt x="883" y="702"/>
                </a:lnTo>
                <a:lnTo>
                  <a:pt x="878" y="707"/>
                </a:lnTo>
                <a:lnTo>
                  <a:pt x="2276" y="2364"/>
                </a:lnTo>
                <a:lnTo>
                  <a:pt x="992" y="644"/>
                </a:lnTo>
                <a:lnTo>
                  <a:pt x="987" y="650"/>
                </a:lnTo>
                <a:lnTo>
                  <a:pt x="987" y="655"/>
                </a:lnTo>
                <a:lnTo>
                  <a:pt x="992" y="650"/>
                </a:lnTo>
                <a:lnTo>
                  <a:pt x="987" y="655"/>
                </a:lnTo>
                <a:lnTo>
                  <a:pt x="992" y="650"/>
                </a:lnTo>
                <a:lnTo>
                  <a:pt x="998" y="650"/>
                </a:lnTo>
                <a:lnTo>
                  <a:pt x="992" y="644"/>
                </a:lnTo>
                <a:lnTo>
                  <a:pt x="2276" y="2364"/>
                </a:lnTo>
                <a:lnTo>
                  <a:pt x="1268" y="587"/>
                </a:lnTo>
                <a:lnTo>
                  <a:pt x="1268" y="582"/>
                </a:lnTo>
                <a:lnTo>
                  <a:pt x="1263" y="582"/>
                </a:lnTo>
                <a:lnTo>
                  <a:pt x="1268" y="587"/>
                </a:lnTo>
                <a:lnTo>
                  <a:pt x="2276" y="2364"/>
                </a:lnTo>
                <a:lnTo>
                  <a:pt x="1335" y="208"/>
                </a:lnTo>
                <a:lnTo>
                  <a:pt x="1341" y="208"/>
                </a:lnTo>
                <a:lnTo>
                  <a:pt x="1346" y="208"/>
                </a:lnTo>
                <a:lnTo>
                  <a:pt x="1351" y="203"/>
                </a:lnTo>
                <a:lnTo>
                  <a:pt x="1351" y="198"/>
                </a:lnTo>
                <a:lnTo>
                  <a:pt x="1356" y="198"/>
                </a:lnTo>
                <a:lnTo>
                  <a:pt x="1356" y="192"/>
                </a:lnTo>
                <a:lnTo>
                  <a:pt x="1346" y="187"/>
                </a:lnTo>
                <a:lnTo>
                  <a:pt x="1341" y="192"/>
                </a:lnTo>
                <a:lnTo>
                  <a:pt x="1335" y="198"/>
                </a:lnTo>
                <a:lnTo>
                  <a:pt x="1335" y="203"/>
                </a:lnTo>
                <a:lnTo>
                  <a:pt x="1330" y="208"/>
                </a:lnTo>
                <a:lnTo>
                  <a:pt x="1335" y="208"/>
                </a:lnTo>
                <a:lnTo>
                  <a:pt x="2276" y="2364"/>
                </a:lnTo>
                <a:lnTo>
                  <a:pt x="1257" y="540"/>
                </a:lnTo>
                <a:lnTo>
                  <a:pt x="1263" y="535"/>
                </a:lnTo>
                <a:lnTo>
                  <a:pt x="1257" y="535"/>
                </a:lnTo>
                <a:lnTo>
                  <a:pt x="1257" y="540"/>
                </a:lnTo>
                <a:lnTo>
                  <a:pt x="2276" y="2364"/>
                </a:lnTo>
                <a:lnTo>
                  <a:pt x="1263" y="639"/>
                </a:lnTo>
                <a:lnTo>
                  <a:pt x="1263" y="644"/>
                </a:lnTo>
                <a:lnTo>
                  <a:pt x="1268" y="644"/>
                </a:lnTo>
                <a:lnTo>
                  <a:pt x="1273" y="644"/>
                </a:lnTo>
                <a:lnTo>
                  <a:pt x="1278" y="639"/>
                </a:lnTo>
                <a:lnTo>
                  <a:pt x="1283" y="634"/>
                </a:lnTo>
                <a:lnTo>
                  <a:pt x="1283" y="629"/>
                </a:lnTo>
                <a:lnTo>
                  <a:pt x="1273" y="624"/>
                </a:lnTo>
                <a:lnTo>
                  <a:pt x="1268" y="629"/>
                </a:lnTo>
                <a:lnTo>
                  <a:pt x="1263" y="634"/>
                </a:lnTo>
                <a:lnTo>
                  <a:pt x="1263" y="639"/>
                </a:lnTo>
                <a:lnTo>
                  <a:pt x="2276" y="2364"/>
                </a:lnTo>
                <a:lnTo>
                  <a:pt x="1273" y="489"/>
                </a:lnTo>
                <a:lnTo>
                  <a:pt x="1278" y="483"/>
                </a:lnTo>
                <a:lnTo>
                  <a:pt x="1273" y="483"/>
                </a:lnTo>
                <a:lnTo>
                  <a:pt x="1268" y="483"/>
                </a:lnTo>
                <a:lnTo>
                  <a:pt x="1268" y="489"/>
                </a:lnTo>
                <a:lnTo>
                  <a:pt x="1273" y="489"/>
                </a:lnTo>
                <a:lnTo>
                  <a:pt x="2276" y="2364"/>
                </a:lnTo>
                <a:lnTo>
                  <a:pt x="1356" y="156"/>
                </a:lnTo>
                <a:lnTo>
                  <a:pt x="1356" y="161"/>
                </a:lnTo>
                <a:lnTo>
                  <a:pt x="1361" y="161"/>
                </a:lnTo>
                <a:lnTo>
                  <a:pt x="1367" y="156"/>
                </a:lnTo>
                <a:lnTo>
                  <a:pt x="1367" y="161"/>
                </a:lnTo>
                <a:lnTo>
                  <a:pt x="1367" y="166"/>
                </a:lnTo>
                <a:lnTo>
                  <a:pt x="1372" y="161"/>
                </a:lnTo>
                <a:lnTo>
                  <a:pt x="1367" y="166"/>
                </a:lnTo>
                <a:lnTo>
                  <a:pt x="1372" y="166"/>
                </a:lnTo>
                <a:lnTo>
                  <a:pt x="1377" y="161"/>
                </a:lnTo>
                <a:lnTo>
                  <a:pt x="1387" y="156"/>
                </a:lnTo>
                <a:lnTo>
                  <a:pt x="1387" y="151"/>
                </a:lnTo>
                <a:lnTo>
                  <a:pt x="1387" y="146"/>
                </a:lnTo>
                <a:lnTo>
                  <a:pt x="1382" y="146"/>
                </a:lnTo>
                <a:lnTo>
                  <a:pt x="1382" y="140"/>
                </a:lnTo>
                <a:lnTo>
                  <a:pt x="1382" y="135"/>
                </a:lnTo>
                <a:lnTo>
                  <a:pt x="1377" y="135"/>
                </a:lnTo>
                <a:lnTo>
                  <a:pt x="1372" y="140"/>
                </a:lnTo>
                <a:lnTo>
                  <a:pt x="1367" y="140"/>
                </a:lnTo>
                <a:lnTo>
                  <a:pt x="1356" y="151"/>
                </a:lnTo>
                <a:lnTo>
                  <a:pt x="1356" y="156"/>
                </a:lnTo>
                <a:lnTo>
                  <a:pt x="1356" y="161"/>
                </a:lnTo>
                <a:lnTo>
                  <a:pt x="1356" y="156"/>
                </a:lnTo>
                <a:lnTo>
                  <a:pt x="2276" y="2364"/>
                </a:lnTo>
                <a:lnTo>
                  <a:pt x="1408" y="99"/>
                </a:lnTo>
                <a:lnTo>
                  <a:pt x="1413" y="104"/>
                </a:lnTo>
                <a:lnTo>
                  <a:pt x="1413" y="109"/>
                </a:lnTo>
                <a:lnTo>
                  <a:pt x="1413" y="104"/>
                </a:lnTo>
                <a:lnTo>
                  <a:pt x="1419" y="104"/>
                </a:lnTo>
                <a:lnTo>
                  <a:pt x="1424" y="104"/>
                </a:lnTo>
                <a:lnTo>
                  <a:pt x="1424" y="109"/>
                </a:lnTo>
                <a:lnTo>
                  <a:pt x="1424" y="104"/>
                </a:lnTo>
                <a:lnTo>
                  <a:pt x="1429" y="99"/>
                </a:lnTo>
                <a:lnTo>
                  <a:pt x="1434" y="94"/>
                </a:lnTo>
                <a:lnTo>
                  <a:pt x="1439" y="94"/>
                </a:lnTo>
                <a:lnTo>
                  <a:pt x="1434" y="89"/>
                </a:lnTo>
                <a:lnTo>
                  <a:pt x="1439" y="89"/>
                </a:lnTo>
                <a:lnTo>
                  <a:pt x="1439" y="83"/>
                </a:lnTo>
                <a:lnTo>
                  <a:pt x="1439" y="78"/>
                </a:lnTo>
                <a:lnTo>
                  <a:pt x="1429" y="83"/>
                </a:lnTo>
                <a:lnTo>
                  <a:pt x="1429" y="78"/>
                </a:lnTo>
                <a:lnTo>
                  <a:pt x="1419" y="83"/>
                </a:lnTo>
                <a:lnTo>
                  <a:pt x="1408" y="94"/>
                </a:lnTo>
                <a:lnTo>
                  <a:pt x="1408" y="99"/>
                </a:lnTo>
                <a:lnTo>
                  <a:pt x="2276" y="2364"/>
                </a:lnTo>
                <a:lnTo>
                  <a:pt x="1387" y="130"/>
                </a:lnTo>
                <a:lnTo>
                  <a:pt x="1393" y="125"/>
                </a:lnTo>
                <a:lnTo>
                  <a:pt x="1398" y="120"/>
                </a:lnTo>
                <a:lnTo>
                  <a:pt x="1393" y="120"/>
                </a:lnTo>
                <a:lnTo>
                  <a:pt x="1387" y="125"/>
                </a:lnTo>
                <a:lnTo>
                  <a:pt x="1387" y="130"/>
                </a:lnTo>
                <a:lnTo>
                  <a:pt x="2276" y="2364"/>
                </a:lnTo>
                <a:lnTo>
                  <a:pt x="1304" y="530"/>
                </a:lnTo>
                <a:lnTo>
                  <a:pt x="1309" y="530"/>
                </a:lnTo>
                <a:lnTo>
                  <a:pt x="1315" y="530"/>
                </a:lnTo>
                <a:lnTo>
                  <a:pt x="1320" y="530"/>
                </a:lnTo>
                <a:lnTo>
                  <a:pt x="1320" y="525"/>
                </a:lnTo>
                <a:lnTo>
                  <a:pt x="1320" y="520"/>
                </a:lnTo>
                <a:lnTo>
                  <a:pt x="1315" y="520"/>
                </a:lnTo>
                <a:lnTo>
                  <a:pt x="1304" y="525"/>
                </a:lnTo>
                <a:lnTo>
                  <a:pt x="1309" y="525"/>
                </a:lnTo>
                <a:lnTo>
                  <a:pt x="1304" y="525"/>
                </a:lnTo>
                <a:lnTo>
                  <a:pt x="1304" y="530"/>
                </a:lnTo>
                <a:lnTo>
                  <a:pt x="2276" y="2364"/>
                </a:lnTo>
                <a:lnTo>
                  <a:pt x="1273" y="187"/>
                </a:lnTo>
                <a:lnTo>
                  <a:pt x="1278" y="187"/>
                </a:lnTo>
                <a:lnTo>
                  <a:pt x="1278" y="192"/>
                </a:lnTo>
                <a:lnTo>
                  <a:pt x="1273" y="198"/>
                </a:lnTo>
                <a:lnTo>
                  <a:pt x="1278" y="192"/>
                </a:lnTo>
                <a:lnTo>
                  <a:pt x="1278" y="198"/>
                </a:lnTo>
                <a:lnTo>
                  <a:pt x="1283" y="192"/>
                </a:lnTo>
                <a:lnTo>
                  <a:pt x="1283" y="198"/>
                </a:lnTo>
                <a:lnTo>
                  <a:pt x="1289" y="198"/>
                </a:lnTo>
                <a:lnTo>
                  <a:pt x="1289" y="192"/>
                </a:lnTo>
                <a:lnTo>
                  <a:pt x="1299" y="187"/>
                </a:lnTo>
                <a:lnTo>
                  <a:pt x="1299" y="182"/>
                </a:lnTo>
                <a:lnTo>
                  <a:pt x="1304" y="182"/>
                </a:lnTo>
                <a:lnTo>
                  <a:pt x="1304" y="177"/>
                </a:lnTo>
                <a:lnTo>
                  <a:pt x="1299" y="172"/>
                </a:lnTo>
                <a:lnTo>
                  <a:pt x="1289" y="172"/>
                </a:lnTo>
                <a:lnTo>
                  <a:pt x="1278" y="182"/>
                </a:lnTo>
                <a:lnTo>
                  <a:pt x="1273" y="187"/>
                </a:lnTo>
                <a:lnTo>
                  <a:pt x="1278" y="187"/>
                </a:lnTo>
                <a:lnTo>
                  <a:pt x="1273" y="187"/>
                </a:lnTo>
                <a:lnTo>
                  <a:pt x="2276" y="2364"/>
                </a:lnTo>
                <a:lnTo>
                  <a:pt x="1315" y="478"/>
                </a:lnTo>
                <a:lnTo>
                  <a:pt x="1309" y="478"/>
                </a:lnTo>
                <a:lnTo>
                  <a:pt x="1304" y="483"/>
                </a:lnTo>
                <a:lnTo>
                  <a:pt x="1299" y="483"/>
                </a:lnTo>
                <a:lnTo>
                  <a:pt x="1299" y="489"/>
                </a:lnTo>
                <a:lnTo>
                  <a:pt x="1294" y="494"/>
                </a:lnTo>
                <a:lnTo>
                  <a:pt x="1299" y="494"/>
                </a:lnTo>
                <a:lnTo>
                  <a:pt x="1299" y="499"/>
                </a:lnTo>
                <a:lnTo>
                  <a:pt x="1304" y="494"/>
                </a:lnTo>
                <a:lnTo>
                  <a:pt x="1304" y="499"/>
                </a:lnTo>
                <a:lnTo>
                  <a:pt x="1304" y="494"/>
                </a:lnTo>
                <a:lnTo>
                  <a:pt x="1304" y="499"/>
                </a:lnTo>
                <a:lnTo>
                  <a:pt x="1309" y="499"/>
                </a:lnTo>
                <a:lnTo>
                  <a:pt x="1309" y="494"/>
                </a:lnTo>
                <a:lnTo>
                  <a:pt x="1315" y="494"/>
                </a:lnTo>
                <a:lnTo>
                  <a:pt x="1320" y="489"/>
                </a:lnTo>
                <a:lnTo>
                  <a:pt x="1325" y="483"/>
                </a:lnTo>
                <a:lnTo>
                  <a:pt x="1320" y="483"/>
                </a:lnTo>
                <a:lnTo>
                  <a:pt x="1325" y="483"/>
                </a:lnTo>
                <a:lnTo>
                  <a:pt x="1320" y="483"/>
                </a:lnTo>
                <a:lnTo>
                  <a:pt x="1320" y="478"/>
                </a:lnTo>
                <a:lnTo>
                  <a:pt x="1315" y="478"/>
                </a:lnTo>
                <a:lnTo>
                  <a:pt x="2276" y="2364"/>
                </a:lnTo>
                <a:lnTo>
                  <a:pt x="1294" y="322"/>
                </a:lnTo>
                <a:lnTo>
                  <a:pt x="1299" y="327"/>
                </a:lnTo>
                <a:lnTo>
                  <a:pt x="1304" y="322"/>
                </a:lnTo>
                <a:lnTo>
                  <a:pt x="1315" y="312"/>
                </a:lnTo>
                <a:lnTo>
                  <a:pt x="1315" y="302"/>
                </a:lnTo>
                <a:lnTo>
                  <a:pt x="1309" y="302"/>
                </a:lnTo>
                <a:lnTo>
                  <a:pt x="1299" y="312"/>
                </a:lnTo>
                <a:lnTo>
                  <a:pt x="1294" y="317"/>
                </a:lnTo>
                <a:lnTo>
                  <a:pt x="1294" y="322"/>
                </a:lnTo>
                <a:lnTo>
                  <a:pt x="2276" y="2364"/>
                </a:lnTo>
                <a:lnTo>
                  <a:pt x="1206" y="317"/>
                </a:lnTo>
                <a:lnTo>
                  <a:pt x="1206" y="322"/>
                </a:lnTo>
                <a:lnTo>
                  <a:pt x="1216" y="317"/>
                </a:lnTo>
                <a:lnTo>
                  <a:pt x="1221" y="317"/>
                </a:lnTo>
                <a:lnTo>
                  <a:pt x="1226" y="312"/>
                </a:lnTo>
                <a:lnTo>
                  <a:pt x="1231" y="302"/>
                </a:lnTo>
                <a:lnTo>
                  <a:pt x="1231" y="296"/>
                </a:lnTo>
                <a:lnTo>
                  <a:pt x="1216" y="302"/>
                </a:lnTo>
                <a:lnTo>
                  <a:pt x="1211" y="312"/>
                </a:lnTo>
                <a:lnTo>
                  <a:pt x="1206" y="317"/>
                </a:lnTo>
                <a:lnTo>
                  <a:pt x="2276" y="2364"/>
                </a:lnTo>
                <a:lnTo>
                  <a:pt x="1221" y="878"/>
                </a:lnTo>
                <a:lnTo>
                  <a:pt x="1226" y="873"/>
                </a:lnTo>
                <a:lnTo>
                  <a:pt x="1221" y="873"/>
                </a:lnTo>
                <a:lnTo>
                  <a:pt x="1221" y="878"/>
                </a:lnTo>
                <a:lnTo>
                  <a:pt x="2276" y="2364"/>
                </a:lnTo>
                <a:lnTo>
                  <a:pt x="1320" y="556"/>
                </a:lnTo>
                <a:lnTo>
                  <a:pt x="1315" y="561"/>
                </a:lnTo>
                <a:lnTo>
                  <a:pt x="1315" y="566"/>
                </a:lnTo>
                <a:lnTo>
                  <a:pt x="1320" y="561"/>
                </a:lnTo>
                <a:lnTo>
                  <a:pt x="1325" y="556"/>
                </a:lnTo>
                <a:lnTo>
                  <a:pt x="1320" y="556"/>
                </a:lnTo>
                <a:lnTo>
                  <a:pt x="2276" y="2364"/>
                </a:lnTo>
                <a:lnTo>
                  <a:pt x="1289" y="291"/>
                </a:lnTo>
                <a:lnTo>
                  <a:pt x="1294" y="291"/>
                </a:lnTo>
                <a:lnTo>
                  <a:pt x="1299" y="286"/>
                </a:lnTo>
                <a:lnTo>
                  <a:pt x="1289" y="286"/>
                </a:lnTo>
                <a:lnTo>
                  <a:pt x="1289" y="291"/>
                </a:lnTo>
                <a:lnTo>
                  <a:pt x="2276" y="2364"/>
                </a:lnTo>
                <a:lnTo>
                  <a:pt x="1283" y="447"/>
                </a:lnTo>
                <a:lnTo>
                  <a:pt x="1283" y="452"/>
                </a:lnTo>
                <a:lnTo>
                  <a:pt x="1289" y="452"/>
                </a:lnTo>
                <a:lnTo>
                  <a:pt x="1283" y="452"/>
                </a:lnTo>
                <a:lnTo>
                  <a:pt x="1289" y="452"/>
                </a:lnTo>
                <a:lnTo>
                  <a:pt x="1294" y="452"/>
                </a:lnTo>
                <a:lnTo>
                  <a:pt x="1299" y="447"/>
                </a:lnTo>
                <a:lnTo>
                  <a:pt x="1299" y="442"/>
                </a:lnTo>
                <a:lnTo>
                  <a:pt x="1294" y="442"/>
                </a:lnTo>
                <a:lnTo>
                  <a:pt x="1294" y="437"/>
                </a:lnTo>
                <a:lnTo>
                  <a:pt x="1289" y="437"/>
                </a:lnTo>
                <a:lnTo>
                  <a:pt x="1283" y="437"/>
                </a:lnTo>
                <a:lnTo>
                  <a:pt x="1278" y="442"/>
                </a:lnTo>
                <a:lnTo>
                  <a:pt x="1278" y="447"/>
                </a:lnTo>
                <a:lnTo>
                  <a:pt x="1273" y="447"/>
                </a:lnTo>
                <a:lnTo>
                  <a:pt x="1278" y="447"/>
                </a:lnTo>
                <a:lnTo>
                  <a:pt x="1273" y="452"/>
                </a:lnTo>
                <a:lnTo>
                  <a:pt x="1278" y="447"/>
                </a:lnTo>
                <a:lnTo>
                  <a:pt x="1278" y="452"/>
                </a:lnTo>
                <a:lnTo>
                  <a:pt x="1278" y="447"/>
                </a:lnTo>
                <a:lnTo>
                  <a:pt x="1278" y="452"/>
                </a:lnTo>
                <a:lnTo>
                  <a:pt x="1283" y="447"/>
                </a:lnTo>
                <a:lnTo>
                  <a:pt x="2276" y="2364"/>
                </a:lnTo>
                <a:lnTo>
                  <a:pt x="1398" y="281"/>
                </a:lnTo>
                <a:lnTo>
                  <a:pt x="1403" y="286"/>
                </a:lnTo>
                <a:lnTo>
                  <a:pt x="1408" y="281"/>
                </a:lnTo>
                <a:lnTo>
                  <a:pt x="1413" y="281"/>
                </a:lnTo>
                <a:lnTo>
                  <a:pt x="1419" y="276"/>
                </a:lnTo>
                <a:lnTo>
                  <a:pt x="1424" y="270"/>
                </a:lnTo>
                <a:lnTo>
                  <a:pt x="1424" y="265"/>
                </a:lnTo>
                <a:lnTo>
                  <a:pt x="1413" y="265"/>
                </a:lnTo>
                <a:lnTo>
                  <a:pt x="1403" y="270"/>
                </a:lnTo>
                <a:lnTo>
                  <a:pt x="1398" y="276"/>
                </a:lnTo>
                <a:lnTo>
                  <a:pt x="1398" y="281"/>
                </a:lnTo>
                <a:lnTo>
                  <a:pt x="1398" y="276"/>
                </a:lnTo>
                <a:lnTo>
                  <a:pt x="1398" y="281"/>
                </a:lnTo>
                <a:lnTo>
                  <a:pt x="2276" y="2364"/>
                </a:lnTo>
                <a:lnTo>
                  <a:pt x="1112" y="795"/>
                </a:lnTo>
                <a:lnTo>
                  <a:pt x="1117" y="795"/>
                </a:lnTo>
                <a:lnTo>
                  <a:pt x="1112" y="800"/>
                </a:lnTo>
                <a:lnTo>
                  <a:pt x="1117" y="795"/>
                </a:lnTo>
                <a:lnTo>
                  <a:pt x="1117" y="800"/>
                </a:lnTo>
                <a:lnTo>
                  <a:pt x="1122" y="800"/>
                </a:lnTo>
                <a:lnTo>
                  <a:pt x="1128" y="795"/>
                </a:lnTo>
                <a:lnTo>
                  <a:pt x="1133" y="795"/>
                </a:lnTo>
                <a:lnTo>
                  <a:pt x="1138" y="790"/>
                </a:lnTo>
                <a:lnTo>
                  <a:pt x="1138" y="785"/>
                </a:lnTo>
                <a:lnTo>
                  <a:pt x="1138" y="779"/>
                </a:lnTo>
                <a:lnTo>
                  <a:pt x="1133" y="779"/>
                </a:lnTo>
                <a:lnTo>
                  <a:pt x="1128" y="779"/>
                </a:lnTo>
                <a:lnTo>
                  <a:pt x="1117" y="785"/>
                </a:lnTo>
                <a:lnTo>
                  <a:pt x="1117" y="790"/>
                </a:lnTo>
                <a:lnTo>
                  <a:pt x="1112" y="790"/>
                </a:lnTo>
                <a:lnTo>
                  <a:pt x="1112" y="795"/>
                </a:lnTo>
                <a:lnTo>
                  <a:pt x="2276" y="2364"/>
                </a:lnTo>
                <a:lnTo>
                  <a:pt x="805" y="956"/>
                </a:lnTo>
                <a:lnTo>
                  <a:pt x="805" y="951"/>
                </a:lnTo>
                <a:lnTo>
                  <a:pt x="795" y="961"/>
                </a:lnTo>
                <a:lnTo>
                  <a:pt x="800" y="961"/>
                </a:lnTo>
                <a:lnTo>
                  <a:pt x="800" y="956"/>
                </a:lnTo>
                <a:lnTo>
                  <a:pt x="805" y="956"/>
                </a:lnTo>
                <a:lnTo>
                  <a:pt x="2276" y="2364"/>
                </a:lnTo>
                <a:lnTo>
                  <a:pt x="1330" y="546"/>
                </a:lnTo>
                <a:lnTo>
                  <a:pt x="1335" y="546"/>
                </a:lnTo>
                <a:lnTo>
                  <a:pt x="1335" y="540"/>
                </a:lnTo>
                <a:lnTo>
                  <a:pt x="1330" y="546"/>
                </a:lnTo>
                <a:lnTo>
                  <a:pt x="2276" y="2364"/>
                </a:lnTo>
                <a:lnTo>
                  <a:pt x="1335" y="535"/>
                </a:lnTo>
                <a:lnTo>
                  <a:pt x="1341" y="540"/>
                </a:lnTo>
                <a:lnTo>
                  <a:pt x="1341" y="546"/>
                </a:lnTo>
                <a:lnTo>
                  <a:pt x="1346" y="540"/>
                </a:lnTo>
                <a:lnTo>
                  <a:pt x="1351" y="540"/>
                </a:lnTo>
                <a:lnTo>
                  <a:pt x="1351" y="546"/>
                </a:lnTo>
                <a:lnTo>
                  <a:pt x="1356" y="540"/>
                </a:lnTo>
                <a:lnTo>
                  <a:pt x="1356" y="535"/>
                </a:lnTo>
                <a:lnTo>
                  <a:pt x="1361" y="530"/>
                </a:lnTo>
                <a:lnTo>
                  <a:pt x="1367" y="530"/>
                </a:lnTo>
                <a:lnTo>
                  <a:pt x="1367" y="525"/>
                </a:lnTo>
                <a:lnTo>
                  <a:pt x="1367" y="520"/>
                </a:lnTo>
                <a:lnTo>
                  <a:pt x="1367" y="515"/>
                </a:lnTo>
                <a:lnTo>
                  <a:pt x="1356" y="515"/>
                </a:lnTo>
                <a:lnTo>
                  <a:pt x="1346" y="520"/>
                </a:lnTo>
                <a:lnTo>
                  <a:pt x="1335" y="530"/>
                </a:lnTo>
                <a:lnTo>
                  <a:pt x="1335" y="535"/>
                </a:lnTo>
                <a:lnTo>
                  <a:pt x="2276" y="2364"/>
                </a:lnTo>
                <a:lnTo>
                  <a:pt x="821" y="894"/>
                </a:lnTo>
                <a:lnTo>
                  <a:pt x="816" y="894"/>
                </a:lnTo>
                <a:lnTo>
                  <a:pt x="805" y="904"/>
                </a:lnTo>
                <a:lnTo>
                  <a:pt x="811" y="899"/>
                </a:lnTo>
                <a:lnTo>
                  <a:pt x="805" y="904"/>
                </a:lnTo>
                <a:lnTo>
                  <a:pt x="816" y="899"/>
                </a:lnTo>
                <a:lnTo>
                  <a:pt x="821" y="899"/>
                </a:lnTo>
                <a:lnTo>
                  <a:pt x="821" y="894"/>
                </a:lnTo>
                <a:lnTo>
                  <a:pt x="2276" y="2364"/>
                </a:lnTo>
                <a:lnTo>
                  <a:pt x="816" y="764"/>
                </a:lnTo>
                <a:lnTo>
                  <a:pt x="811" y="769"/>
                </a:lnTo>
                <a:lnTo>
                  <a:pt x="816" y="769"/>
                </a:lnTo>
                <a:lnTo>
                  <a:pt x="821" y="769"/>
                </a:lnTo>
                <a:lnTo>
                  <a:pt x="826" y="769"/>
                </a:lnTo>
                <a:lnTo>
                  <a:pt x="831" y="764"/>
                </a:lnTo>
                <a:lnTo>
                  <a:pt x="831" y="759"/>
                </a:lnTo>
                <a:lnTo>
                  <a:pt x="837" y="759"/>
                </a:lnTo>
                <a:lnTo>
                  <a:pt x="831" y="759"/>
                </a:lnTo>
                <a:lnTo>
                  <a:pt x="831" y="753"/>
                </a:lnTo>
                <a:lnTo>
                  <a:pt x="826" y="753"/>
                </a:lnTo>
                <a:lnTo>
                  <a:pt x="826" y="759"/>
                </a:lnTo>
                <a:lnTo>
                  <a:pt x="821" y="759"/>
                </a:lnTo>
                <a:lnTo>
                  <a:pt x="816" y="759"/>
                </a:lnTo>
                <a:lnTo>
                  <a:pt x="816" y="764"/>
                </a:lnTo>
                <a:lnTo>
                  <a:pt x="2276" y="2364"/>
                </a:lnTo>
                <a:lnTo>
                  <a:pt x="826" y="1065"/>
                </a:lnTo>
                <a:lnTo>
                  <a:pt x="831" y="1065"/>
                </a:lnTo>
                <a:lnTo>
                  <a:pt x="837" y="1060"/>
                </a:lnTo>
                <a:lnTo>
                  <a:pt x="831" y="1060"/>
                </a:lnTo>
                <a:lnTo>
                  <a:pt x="826" y="1065"/>
                </a:lnTo>
                <a:lnTo>
                  <a:pt x="2276" y="2364"/>
                </a:lnTo>
                <a:lnTo>
                  <a:pt x="1351" y="218"/>
                </a:lnTo>
                <a:lnTo>
                  <a:pt x="1356" y="213"/>
                </a:lnTo>
                <a:lnTo>
                  <a:pt x="1351" y="208"/>
                </a:lnTo>
                <a:lnTo>
                  <a:pt x="1346" y="213"/>
                </a:lnTo>
                <a:lnTo>
                  <a:pt x="1346" y="218"/>
                </a:lnTo>
                <a:lnTo>
                  <a:pt x="1351" y="218"/>
                </a:lnTo>
                <a:lnTo>
                  <a:pt x="2276" y="2364"/>
                </a:lnTo>
                <a:lnTo>
                  <a:pt x="1387" y="213"/>
                </a:lnTo>
                <a:lnTo>
                  <a:pt x="1393" y="213"/>
                </a:lnTo>
                <a:lnTo>
                  <a:pt x="1387" y="218"/>
                </a:lnTo>
                <a:lnTo>
                  <a:pt x="1387" y="224"/>
                </a:lnTo>
                <a:lnTo>
                  <a:pt x="1387" y="229"/>
                </a:lnTo>
                <a:lnTo>
                  <a:pt x="1393" y="224"/>
                </a:lnTo>
                <a:lnTo>
                  <a:pt x="1387" y="229"/>
                </a:lnTo>
                <a:lnTo>
                  <a:pt x="1393" y="229"/>
                </a:lnTo>
                <a:lnTo>
                  <a:pt x="1393" y="234"/>
                </a:lnTo>
                <a:lnTo>
                  <a:pt x="1393" y="229"/>
                </a:lnTo>
                <a:lnTo>
                  <a:pt x="1398" y="229"/>
                </a:lnTo>
                <a:lnTo>
                  <a:pt x="1398" y="234"/>
                </a:lnTo>
                <a:lnTo>
                  <a:pt x="1398" y="229"/>
                </a:lnTo>
                <a:lnTo>
                  <a:pt x="1403" y="229"/>
                </a:lnTo>
                <a:lnTo>
                  <a:pt x="1398" y="234"/>
                </a:lnTo>
                <a:lnTo>
                  <a:pt x="1403" y="229"/>
                </a:lnTo>
                <a:lnTo>
                  <a:pt x="1408" y="229"/>
                </a:lnTo>
                <a:lnTo>
                  <a:pt x="1413" y="224"/>
                </a:lnTo>
                <a:lnTo>
                  <a:pt x="1413" y="234"/>
                </a:lnTo>
                <a:lnTo>
                  <a:pt x="1413" y="239"/>
                </a:lnTo>
                <a:lnTo>
                  <a:pt x="1408" y="244"/>
                </a:lnTo>
                <a:lnTo>
                  <a:pt x="1413" y="239"/>
                </a:lnTo>
                <a:lnTo>
                  <a:pt x="1408" y="244"/>
                </a:lnTo>
                <a:lnTo>
                  <a:pt x="1419" y="239"/>
                </a:lnTo>
                <a:lnTo>
                  <a:pt x="1413" y="244"/>
                </a:lnTo>
                <a:lnTo>
                  <a:pt x="1419" y="239"/>
                </a:lnTo>
                <a:lnTo>
                  <a:pt x="1424" y="239"/>
                </a:lnTo>
                <a:lnTo>
                  <a:pt x="1424" y="244"/>
                </a:lnTo>
                <a:lnTo>
                  <a:pt x="1429" y="239"/>
                </a:lnTo>
                <a:lnTo>
                  <a:pt x="1434" y="234"/>
                </a:lnTo>
                <a:lnTo>
                  <a:pt x="1434" y="239"/>
                </a:lnTo>
                <a:lnTo>
                  <a:pt x="1434" y="234"/>
                </a:lnTo>
                <a:lnTo>
                  <a:pt x="1439" y="234"/>
                </a:lnTo>
                <a:lnTo>
                  <a:pt x="1444" y="224"/>
                </a:lnTo>
                <a:lnTo>
                  <a:pt x="1450" y="218"/>
                </a:lnTo>
                <a:lnTo>
                  <a:pt x="1444" y="218"/>
                </a:lnTo>
                <a:lnTo>
                  <a:pt x="1450" y="213"/>
                </a:lnTo>
                <a:lnTo>
                  <a:pt x="1444" y="208"/>
                </a:lnTo>
                <a:lnTo>
                  <a:pt x="1450" y="208"/>
                </a:lnTo>
                <a:lnTo>
                  <a:pt x="1444" y="208"/>
                </a:lnTo>
                <a:lnTo>
                  <a:pt x="1429" y="208"/>
                </a:lnTo>
                <a:lnTo>
                  <a:pt x="1424" y="213"/>
                </a:lnTo>
                <a:lnTo>
                  <a:pt x="1424" y="208"/>
                </a:lnTo>
                <a:lnTo>
                  <a:pt x="1429" y="208"/>
                </a:lnTo>
                <a:lnTo>
                  <a:pt x="1424" y="208"/>
                </a:lnTo>
                <a:lnTo>
                  <a:pt x="1424" y="203"/>
                </a:lnTo>
                <a:lnTo>
                  <a:pt x="1419" y="203"/>
                </a:lnTo>
                <a:lnTo>
                  <a:pt x="1413" y="203"/>
                </a:lnTo>
                <a:lnTo>
                  <a:pt x="1408" y="203"/>
                </a:lnTo>
                <a:lnTo>
                  <a:pt x="1403" y="208"/>
                </a:lnTo>
                <a:lnTo>
                  <a:pt x="1398" y="208"/>
                </a:lnTo>
                <a:lnTo>
                  <a:pt x="1387" y="213"/>
                </a:lnTo>
                <a:lnTo>
                  <a:pt x="2276" y="2364"/>
                </a:lnTo>
                <a:lnTo>
                  <a:pt x="1211" y="390"/>
                </a:lnTo>
                <a:lnTo>
                  <a:pt x="1216" y="390"/>
                </a:lnTo>
                <a:lnTo>
                  <a:pt x="1221" y="385"/>
                </a:lnTo>
                <a:lnTo>
                  <a:pt x="1231" y="374"/>
                </a:lnTo>
                <a:lnTo>
                  <a:pt x="1231" y="369"/>
                </a:lnTo>
                <a:lnTo>
                  <a:pt x="1237" y="364"/>
                </a:lnTo>
                <a:lnTo>
                  <a:pt x="1247" y="353"/>
                </a:lnTo>
                <a:lnTo>
                  <a:pt x="1242" y="353"/>
                </a:lnTo>
                <a:lnTo>
                  <a:pt x="1231" y="364"/>
                </a:lnTo>
                <a:lnTo>
                  <a:pt x="1237" y="364"/>
                </a:lnTo>
                <a:lnTo>
                  <a:pt x="1226" y="369"/>
                </a:lnTo>
                <a:lnTo>
                  <a:pt x="1216" y="379"/>
                </a:lnTo>
                <a:lnTo>
                  <a:pt x="1211" y="385"/>
                </a:lnTo>
                <a:lnTo>
                  <a:pt x="1216" y="385"/>
                </a:lnTo>
                <a:lnTo>
                  <a:pt x="1211" y="390"/>
                </a:lnTo>
                <a:lnTo>
                  <a:pt x="2276" y="2364"/>
                </a:lnTo>
                <a:lnTo>
                  <a:pt x="1330" y="291"/>
                </a:lnTo>
                <a:lnTo>
                  <a:pt x="1335" y="286"/>
                </a:lnTo>
                <a:lnTo>
                  <a:pt x="1330" y="286"/>
                </a:lnTo>
                <a:lnTo>
                  <a:pt x="1330" y="291"/>
                </a:lnTo>
                <a:lnTo>
                  <a:pt x="2276" y="2364"/>
                </a:lnTo>
                <a:lnTo>
                  <a:pt x="1341" y="369"/>
                </a:lnTo>
                <a:lnTo>
                  <a:pt x="1346" y="364"/>
                </a:lnTo>
                <a:lnTo>
                  <a:pt x="1341" y="364"/>
                </a:lnTo>
                <a:lnTo>
                  <a:pt x="1335" y="369"/>
                </a:lnTo>
                <a:lnTo>
                  <a:pt x="1341" y="369"/>
                </a:lnTo>
                <a:lnTo>
                  <a:pt x="2276" y="2364"/>
                </a:lnTo>
                <a:lnTo>
                  <a:pt x="826" y="790"/>
                </a:lnTo>
                <a:lnTo>
                  <a:pt x="831" y="790"/>
                </a:lnTo>
                <a:lnTo>
                  <a:pt x="831" y="785"/>
                </a:lnTo>
                <a:lnTo>
                  <a:pt x="821" y="785"/>
                </a:lnTo>
                <a:lnTo>
                  <a:pt x="821" y="790"/>
                </a:lnTo>
                <a:lnTo>
                  <a:pt x="816" y="790"/>
                </a:lnTo>
                <a:lnTo>
                  <a:pt x="821" y="790"/>
                </a:lnTo>
                <a:lnTo>
                  <a:pt x="821" y="795"/>
                </a:lnTo>
                <a:lnTo>
                  <a:pt x="821" y="790"/>
                </a:lnTo>
                <a:lnTo>
                  <a:pt x="821" y="795"/>
                </a:lnTo>
                <a:lnTo>
                  <a:pt x="826" y="790"/>
                </a:lnTo>
                <a:lnTo>
                  <a:pt x="826" y="795"/>
                </a:lnTo>
                <a:lnTo>
                  <a:pt x="826" y="790"/>
                </a:lnTo>
                <a:lnTo>
                  <a:pt x="2276" y="2364"/>
                </a:lnTo>
                <a:lnTo>
                  <a:pt x="1122" y="920"/>
                </a:lnTo>
                <a:lnTo>
                  <a:pt x="1122" y="915"/>
                </a:lnTo>
                <a:lnTo>
                  <a:pt x="1117" y="915"/>
                </a:lnTo>
                <a:lnTo>
                  <a:pt x="1107" y="915"/>
                </a:lnTo>
                <a:lnTo>
                  <a:pt x="1102" y="915"/>
                </a:lnTo>
                <a:lnTo>
                  <a:pt x="1096" y="920"/>
                </a:lnTo>
                <a:lnTo>
                  <a:pt x="1091" y="925"/>
                </a:lnTo>
                <a:lnTo>
                  <a:pt x="1086" y="925"/>
                </a:lnTo>
                <a:lnTo>
                  <a:pt x="1091" y="925"/>
                </a:lnTo>
                <a:lnTo>
                  <a:pt x="1086" y="935"/>
                </a:lnTo>
                <a:lnTo>
                  <a:pt x="1086" y="940"/>
                </a:lnTo>
                <a:lnTo>
                  <a:pt x="1081" y="946"/>
                </a:lnTo>
                <a:lnTo>
                  <a:pt x="1086" y="946"/>
                </a:lnTo>
                <a:lnTo>
                  <a:pt x="1091" y="946"/>
                </a:lnTo>
                <a:lnTo>
                  <a:pt x="1086" y="951"/>
                </a:lnTo>
                <a:lnTo>
                  <a:pt x="1091" y="946"/>
                </a:lnTo>
                <a:lnTo>
                  <a:pt x="1096" y="946"/>
                </a:lnTo>
                <a:lnTo>
                  <a:pt x="1091" y="951"/>
                </a:lnTo>
                <a:lnTo>
                  <a:pt x="1096" y="946"/>
                </a:lnTo>
                <a:lnTo>
                  <a:pt x="1096" y="951"/>
                </a:lnTo>
                <a:lnTo>
                  <a:pt x="1102" y="946"/>
                </a:lnTo>
                <a:lnTo>
                  <a:pt x="1107" y="946"/>
                </a:lnTo>
                <a:lnTo>
                  <a:pt x="1112" y="940"/>
                </a:lnTo>
                <a:lnTo>
                  <a:pt x="1117" y="935"/>
                </a:lnTo>
                <a:lnTo>
                  <a:pt x="1122" y="935"/>
                </a:lnTo>
                <a:lnTo>
                  <a:pt x="1122" y="925"/>
                </a:lnTo>
                <a:lnTo>
                  <a:pt x="1122" y="920"/>
                </a:lnTo>
                <a:lnTo>
                  <a:pt x="2276" y="2364"/>
                </a:lnTo>
                <a:lnTo>
                  <a:pt x="1029" y="551"/>
                </a:lnTo>
                <a:lnTo>
                  <a:pt x="1024" y="556"/>
                </a:lnTo>
                <a:lnTo>
                  <a:pt x="1029" y="556"/>
                </a:lnTo>
                <a:lnTo>
                  <a:pt x="1034" y="556"/>
                </a:lnTo>
                <a:lnTo>
                  <a:pt x="1034" y="551"/>
                </a:lnTo>
                <a:lnTo>
                  <a:pt x="1039" y="546"/>
                </a:lnTo>
                <a:lnTo>
                  <a:pt x="1029" y="551"/>
                </a:lnTo>
                <a:lnTo>
                  <a:pt x="2276" y="2364"/>
                </a:lnTo>
                <a:lnTo>
                  <a:pt x="1055" y="842"/>
                </a:lnTo>
                <a:lnTo>
                  <a:pt x="1055" y="837"/>
                </a:lnTo>
                <a:lnTo>
                  <a:pt x="1050" y="837"/>
                </a:lnTo>
                <a:lnTo>
                  <a:pt x="1050" y="842"/>
                </a:lnTo>
                <a:lnTo>
                  <a:pt x="1055" y="842"/>
                </a:lnTo>
                <a:lnTo>
                  <a:pt x="2276" y="2364"/>
                </a:lnTo>
                <a:lnTo>
                  <a:pt x="1003" y="592"/>
                </a:lnTo>
                <a:lnTo>
                  <a:pt x="998" y="598"/>
                </a:lnTo>
                <a:lnTo>
                  <a:pt x="998" y="603"/>
                </a:lnTo>
                <a:lnTo>
                  <a:pt x="1003" y="598"/>
                </a:lnTo>
                <a:lnTo>
                  <a:pt x="1013" y="592"/>
                </a:lnTo>
                <a:lnTo>
                  <a:pt x="1008" y="592"/>
                </a:lnTo>
                <a:lnTo>
                  <a:pt x="1003" y="592"/>
                </a:lnTo>
                <a:lnTo>
                  <a:pt x="2276" y="2364"/>
                </a:lnTo>
                <a:lnTo>
                  <a:pt x="1034" y="629"/>
                </a:lnTo>
                <a:lnTo>
                  <a:pt x="1034" y="634"/>
                </a:lnTo>
                <a:lnTo>
                  <a:pt x="1029" y="634"/>
                </a:lnTo>
                <a:lnTo>
                  <a:pt x="1034" y="634"/>
                </a:lnTo>
                <a:lnTo>
                  <a:pt x="1029" y="639"/>
                </a:lnTo>
                <a:lnTo>
                  <a:pt x="1029" y="634"/>
                </a:lnTo>
                <a:lnTo>
                  <a:pt x="1029" y="639"/>
                </a:lnTo>
                <a:lnTo>
                  <a:pt x="1034" y="639"/>
                </a:lnTo>
                <a:lnTo>
                  <a:pt x="1044" y="629"/>
                </a:lnTo>
                <a:lnTo>
                  <a:pt x="1050" y="624"/>
                </a:lnTo>
                <a:lnTo>
                  <a:pt x="1060" y="618"/>
                </a:lnTo>
                <a:lnTo>
                  <a:pt x="1055" y="618"/>
                </a:lnTo>
                <a:lnTo>
                  <a:pt x="1050" y="624"/>
                </a:lnTo>
                <a:lnTo>
                  <a:pt x="1034" y="629"/>
                </a:lnTo>
                <a:lnTo>
                  <a:pt x="2276" y="2364"/>
                </a:lnTo>
                <a:lnTo>
                  <a:pt x="1008" y="499"/>
                </a:lnTo>
                <a:lnTo>
                  <a:pt x="1013" y="499"/>
                </a:lnTo>
                <a:lnTo>
                  <a:pt x="1024" y="489"/>
                </a:lnTo>
                <a:lnTo>
                  <a:pt x="1034" y="478"/>
                </a:lnTo>
                <a:lnTo>
                  <a:pt x="1029" y="478"/>
                </a:lnTo>
                <a:lnTo>
                  <a:pt x="1018" y="489"/>
                </a:lnTo>
                <a:lnTo>
                  <a:pt x="1008" y="499"/>
                </a:lnTo>
                <a:lnTo>
                  <a:pt x="2276" y="2364"/>
                </a:lnTo>
                <a:lnTo>
                  <a:pt x="982" y="644"/>
                </a:lnTo>
                <a:lnTo>
                  <a:pt x="992" y="639"/>
                </a:lnTo>
                <a:lnTo>
                  <a:pt x="992" y="634"/>
                </a:lnTo>
                <a:lnTo>
                  <a:pt x="987" y="634"/>
                </a:lnTo>
                <a:lnTo>
                  <a:pt x="982" y="644"/>
                </a:lnTo>
                <a:lnTo>
                  <a:pt x="2276" y="2364"/>
                </a:lnTo>
                <a:lnTo>
                  <a:pt x="998" y="587"/>
                </a:lnTo>
                <a:lnTo>
                  <a:pt x="987" y="592"/>
                </a:lnTo>
                <a:lnTo>
                  <a:pt x="992" y="592"/>
                </a:lnTo>
                <a:lnTo>
                  <a:pt x="998" y="592"/>
                </a:lnTo>
                <a:lnTo>
                  <a:pt x="998" y="587"/>
                </a:lnTo>
                <a:lnTo>
                  <a:pt x="2276" y="2364"/>
                </a:lnTo>
                <a:lnTo>
                  <a:pt x="992" y="816"/>
                </a:lnTo>
                <a:lnTo>
                  <a:pt x="992" y="821"/>
                </a:lnTo>
                <a:lnTo>
                  <a:pt x="987" y="821"/>
                </a:lnTo>
                <a:lnTo>
                  <a:pt x="992" y="821"/>
                </a:lnTo>
                <a:lnTo>
                  <a:pt x="992" y="816"/>
                </a:lnTo>
                <a:lnTo>
                  <a:pt x="2276" y="2364"/>
                </a:lnTo>
                <a:lnTo>
                  <a:pt x="992" y="837"/>
                </a:lnTo>
                <a:lnTo>
                  <a:pt x="992" y="831"/>
                </a:lnTo>
                <a:lnTo>
                  <a:pt x="987" y="837"/>
                </a:lnTo>
                <a:lnTo>
                  <a:pt x="987" y="842"/>
                </a:lnTo>
                <a:lnTo>
                  <a:pt x="992" y="842"/>
                </a:lnTo>
                <a:lnTo>
                  <a:pt x="987" y="842"/>
                </a:lnTo>
                <a:lnTo>
                  <a:pt x="992" y="837"/>
                </a:lnTo>
                <a:lnTo>
                  <a:pt x="2276" y="2364"/>
                </a:lnTo>
                <a:lnTo>
                  <a:pt x="987" y="837"/>
                </a:lnTo>
                <a:lnTo>
                  <a:pt x="987" y="831"/>
                </a:lnTo>
                <a:lnTo>
                  <a:pt x="992" y="837"/>
                </a:lnTo>
                <a:lnTo>
                  <a:pt x="987" y="837"/>
                </a:lnTo>
                <a:lnTo>
                  <a:pt x="2276" y="2364"/>
                </a:lnTo>
                <a:lnTo>
                  <a:pt x="1096" y="785"/>
                </a:lnTo>
                <a:lnTo>
                  <a:pt x="1096" y="779"/>
                </a:lnTo>
                <a:lnTo>
                  <a:pt x="1091" y="779"/>
                </a:lnTo>
                <a:lnTo>
                  <a:pt x="1096" y="785"/>
                </a:lnTo>
                <a:lnTo>
                  <a:pt x="2276" y="2364"/>
                </a:lnTo>
                <a:lnTo>
                  <a:pt x="1086" y="790"/>
                </a:lnTo>
                <a:lnTo>
                  <a:pt x="1091" y="790"/>
                </a:lnTo>
                <a:lnTo>
                  <a:pt x="1091" y="785"/>
                </a:lnTo>
                <a:lnTo>
                  <a:pt x="1086" y="790"/>
                </a:lnTo>
                <a:lnTo>
                  <a:pt x="2276" y="2364"/>
                </a:lnTo>
                <a:lnTo>
                  <a:pt x="1091" y="572"/>
                </a:lnTo>
                <a:lnTo>
                  <a:pt x="1081" y="582"/>
                </a:lnTo>
                <a:lnTo>
                  <a:pt x="1091" y="577"/>
                </a:lnTo>
                <a:lnTo>
                  <a:pt x="1091" y="572"/>
                </a:lnTo>
                <a:lnTo>
                  <a:pt x="2276" y="2364"/>
                </a:lnTo>
                <a:lnTo>
                  <a:pt x="1086" y="842"/>
                </a:lnTo>
                <a:lnTo>
                  <a:pt x="1081" y="852"/>
                </a:lnTo>
                <a:lnTo>
                  <a:pt x="1086" y="847"/>
                </a:lnTo>
                <a:lnTo>
                  <a:pt x="1086" y="852"/>
                </a:lnTo>
                <a:lnTo>
                  <a:pt x="1086" y="847"/>
                </a:lnTo>
                <a:lnTo>
                  <a:pt x="1091" y="847"/>
                </a:lnTo>
                <a:lnTo>
                  <a:pt x="1091" y="842"/>
                </a:lnTo>
                <a:lnTo>
                  <a:pt x="1086" y="842"/>
                </a:lnTo>
                <a:lnTo>
                  <a:pt x="2276" y="2364"/>
                </a:lnTo>
                <a:lnTo>
                  <a:pt x="1091" y="608"/>
                </a:lnTo>
                <a:lnTo>
                  <a:pt x="1096" y="608"/>
                </a:lnTo>
                <a:lnTo>
                  <a:pt x="1107" y="603"/>
                </a:lnTo>
                <a:lnTo>
                  <a:pt x="1107" y="598"/>
                </a:lnTo>
                <a:lnTo>
                  <a:pt x="1096" y="598"/>
                </a:lnTo>
                <a:lnTo>
                  <a:pt x="1091" y="608"/>
                </a:lnTo>
                <a:lnTo>
                  <a:pt x="2276" y="2364"/>
                </a:lnTo>
                <a:lnTo>
                  <a:pt x="1065" y="530"/>
                </a:lnTo>
                <a:lnTo>
                  <a:pt x="1065" y="535"/>
                </a:lnTo>
                <a:lnTo>
                  <a:pt x="1070" y="535"/>
                </a:lnTo>
                <a:lnTo>
                  <a:pt x="1076" y="530"/>
                </a:lnTo>
                <a:lnTo>
                  <a:pt x="1081" y="525"/>
                </a:lnTo>
                <a:lnTo>
                  <a:pt x="1076" y="520"/>
                </a:lnTo>
                <a:lnTo>
                  <a:pt x="1070" y="525"/>
                </a:lnTo>
                <a:lnTo>
                  <a:pt x="1065" y="530"/>
                </a:lnTo>
                <a:lnTo>
                  <a:pt x="2276" y="2364"/>
                </a:lnTo>
                <a:lnTo>
                  <a:pt x="1070" y="774"/>
                </a:lnTo>
                <a:lnTo>
                  <a:pt x="1060" y="774"/>
                </a:lnTo>
                <a:lnTo>
                  <a:pt x="1055" y="790"/>
                </a:lnTo>
                <a:lnTo>
                  <a:pt x="1065" y="785"/>
                </a:lnTo>
                <a:lnTo>
                  <a:pt x="1076" y="774"/>
                </a:lnTo>
                <a:lnTo>
                  <a:pt x="1070" y="774"/>
                </a:lnTo>
                <a:lnTo>
                  <a:pt x="2276" y="2364"/>
                </a:lnTo>
                <a:lnTo>
                  <a:pt x="1081" y="405"/>
                </a:lnTo>
                <a:lnTo>
                  <a:pt x="1086" y="400"/>
                </a:lnTo>
                <a:lnTo>
                  <a:pt x="1096" y="395"/>
                </a:lnTo>
                <a:lnTo>
                  <a:pt x="1102" y="390"/>
                </a:lnTo>
                <a:lnTo>
                  <a:pt x="1096" y="385"/>
                </a:lnTo>
                <a:lnTo>
                  <a:pt x="1086" y="390"/>
                </a:lnTo>
                <a:lnTo>
                  <a:pt x="1076" y="400"/>
                </a:lnTo>
                <a:lnTo>
                  <a:pt x="1081" y="400"/>
                </a:lnTo>
                <a:lnTo>
                  <a:pt x="1081" y="405"/>
                </a:lnTo>
                <a:lnTo>
                  <a:pt x="2276" y="2364"/>
                </a:lnTo>
                <a:lnTo>
                  <a:pt x="1050" y="587"/>
                </a:lnTo>
                <a:lnTo>
                  <a:pt x="1055" y="587"/>
                </a:lnTo>
                <a:lnTo>
                  <a:pt x="1060" y="587"/>
                </a:lnTo>
                <a:lnTo>
                  <a:pt x="1060" y="582"/>
                </a:lnTo>
                <a:lnTo>
                  <a:pt x="1065" y="582"/>
                </a:lnTo>
                <a:lnTo>
                  <a:pt x="1065" y="577"/>
                </a:lnTo>
                <a:lnTo>
                  <a:pt x="1060" y="577"/>
                </a:lnTo>
                <a:lnTo>
                  <a:pt x="1055" y="582"/>
                </a:lnTo>
                <a:lnTo>
                  <a:pt x="1050" y="582"/>
                </a:lnTo>
                <a:lnTo>
                  <a:pt x="1050" y="587"/>
                </a:lnTo>
                <a:lnTo>
                  <a:pt x="2276" y="2364"/>
                </a:lnTo>
                <a:lnTo>
                  <a:pt x="1231" y="753"/>
                </a:lnTo>
                <a:lnTo>
                  <a:pt x="1242" y="743"/>
                </a:lnTo>
                <a:lnTo>
                  <a:pt x="1242" y="738"/>
                </a:lnTo>
                <a:lnTo>
                  <a:pt x="1237" y="738"/>
                </a:lnTo>
                <a:lnTo>
                  <a:pt x="1226" y="743"/>
                </a:lnTo>
                <a:lnTo>
                  <a:pt x="1221" y="748"/>
                </a:lnTo>
                <a:lnTo>
                  <a:pt x="1221" y="753"/>
                </a:lnTo>
                <a:lnTo>
                  <a:pt x="1226" y="759"/>
                </a:lnTo>
                <a:lnTo>
                  <a:pt x="1231" y="753"/>
                </a:lnTo>
                <a:lnTo>
                  <a:pt x="2276" y="2364"/>
                </a:lnTo>
                <a:lnTo>
                  <a:pt x="1226" y="322"/>
                </a:lnTo>
                <a:lnTo>
                  <a:pt x="1226" y="327"/>
                </a:lnTo>
                <a:lnTo>
                  <a:pt x="1216" y="333"/>
                </a:lnTo>
                <a:lnTo>
                  <a:pt x="1206" y="343"/>
                </a:lnTo>
                <a:lnTo>
                  <a:pt x="1211" y="343"/>
                </a:lnTo>
                <a:lnTo>
                  <a:pt x="1200" y="353"/>
                </a:lnTo>
                <a:lnTo>
                  <a:pt x="1206" y="348"/>
                </a:lnTo>
                <a:lnTo>
                  <a:pt x="1206" y="353"/>
                </a:lnTo>
                <a:lnTo>
                  <a:pt x="1206" y="359"/>
                </a:lnTo>
                <a:lnTo>
                  <a:pt x="1211" y="353"/>
                </a:lnTo>
                <a:lnTo>
                  <a:pt x="1211" y="359"/>
                </a:lnTo>
                <a:lnTo>
                  <a:pt x="1221" y="353"/>
                </a:lnTo>
                <a:lnTo>
                  <a:pt x="1216" y="353"/>
                </a:lnTo>
                <a:lnTo>
                  <a:pt x="1221" y="353"/>
                </a:lnTo>
                <a:lnTo>
                  <a:pt x="1221" y="359"/>
                </a:lnTo>
                <a:lnTo>
                  <a:pt x="1226" y="353"/>
                </a:lnTo>
                <a:lnTo>
                  <a:pt x="1237" y="343"/>
                </a:lnTo>
                <a:lnTo>
                  <a:pt x="1242" y="343"/>
                </a:lnTo>
                <a:lnTo>
                  <a:pt x="1242" y="338"/>
                </a:lnTo>
                <a:lnTo>
                  <a:pt x="1242" y="333"/>
                </a:lnTo>
                <a:lnTo>
                  <a:pt x="1247" y="333"/>
                </a:lnTo>
                <a:lnTo>
                  <a:pt x="1247" y="327"/>
                </a:lnTo>
                <a:lnTo>
                  <a:pt x="1247" y="322"/>
                </a:lnTo>
                <a:lnTo>
                  <a:pt x="1242" y="322"/>
                </a:lnTo>
                <a:lnTo>
                  <a:pt x="1237" y="322"/>
                </a:lnTo>
                <a:lnTo>
                  <a:pt x="1226" y="322"/>
                </a:lnTo>
                <a:lnTo>
                  <a:pt x="2276" y="2364"/>
                </a:lnTo>
                <a:lnTo>
                  <a:pt x="1242" y="457"/>
                </a:lnTo>
                <a:lnTo>
                  <a:pt x="1237" y="457"/>
                </a:lnTo>
                <a:lnTo>
                  <a:pt x="1231" y="457"/>
                </a:lnTo>
                <a:lnTo>
                  <a:pt x="1226" y="463"/>
                </a:lnTo>
                <a:lnTo>
                  <a:pt x="1221" y="468"/>
                </a:lnTo>
                <a:lnTo>
                  <a:pt x="1226" y="468"/>
                </a:lnTo>
                <a:lnTo>
                  <a:pt x="1221" y="468"/>
                </a:lnTo>
                <a:lnTo>
                  <a:pt x="1226" y="473"/>
                </a:lnTo>
                <a:lnTo>
                  <a:pt x="1221" y="478"/>
                </a:lnTo>
                <a:lnTo>
                  <a:pt x="1226" y="473"/>
                </a:lnTo>
                <a:lnTo>
                  <a:pt x="1226" y="478"/>
                </a:lnTo>
                <a:lnTo>
                  <a:pt x="1231" y="473"/>
                </a:lnTo>
                <a:lnTo>
                  <a:pt x="1237" y="468"/>
                </a:lnTo>
                <a:lnTo>
                  <a:pt x="1242" y="468"/>
                </a:lnTo>
                <a:lnTo>
                  <a:pt x="1242" y="463"/>
                </a:lnTo>
                <a:lnTo>
                  <a:pt x="1242" y="457"/>
                </a:lnTo>
                <a:lnTo>
                  <a:pt x="2276" y="2364"/>
                </a:lnTo>
                <a:lnTo>
                  <a:pt x="1081" y="889"/>
                </a:lnTo>
                <a:lnTo>
                  <a:pt x="1086" y="883"/>
                </a:lnTo>
                <a:lnTo>
                  <a:pt x="1081" y="883"/>
                </a:lnTo>
                <a:lnTo>
                  <a:pt x="1081" y="889"/>
                </a:lnTo>
                <a:lnTo>
                  <a:pt x="2276" y="2364"/>
                </a:lnTo>
                <a:lnTo>
                  <a:pt x="1190" y="244"/>
                </a:lnTo>
                <a:lnTo>
                  <a:pt x="1190" y="250"/>
                </a:lnTo>
                <a:lnTo>
                  <a:pt x="1195" y="250"/>
                </a:lnTo>
                <a:lnTo>
                  <a:pt x="1200" y="250"/>
                </a:lnTo>
                <a:lnTo>
                  <a:pt x="1211" y="239"/>
                </a:lnTo>
                <a:lnTo>
                  <a:pt x="1211" y="234"/>
                </a:lnTo>
                <a:lnTo>
                  <a:pt x="1200" y="234"/>
                </a:lnTo>
                <a:lnTo>
                  <a:pt x="1190" y="239"/>
                </a:lnTo>
                <a:lnTo>
                  <a:pt x="1190" y="244"/>
                </a:lnTo>
                <a:lnTo>
                  <a:pt x="2276" y="2364"/>
                </a:lnTo>
                <a:lnTo>
                  <a:pt x="1247" y="213"/>
                </a:lnTo>
                <a:lnTo>
                  <a:pt x="1252" y="213"/>
                </a:lnTo>
                <a:lnTo>
                  <a:pt x="1252" y="208"/>
                </a:lnTo>
                <a:lnTo>
                  <a:pt x="1257" y="208"/>
                </a:lnTo>
                <a:lnTo>
                  <a:pt x="1252" y="203"/>
                </a:lnTo>
                <a:lnTo>
                  <a:pt x="1247" y="203"/>
                </a:lnTo>
                <a:lnTo>
                  <a:pt x="1247" y="208"/>
                </a:lnTo>
                <a:lnTo>
                  <a:pt x="1247" y="213"/>
                </a:lnTo>
                <a:lnTo>
                  <a:pt x="2276" y="2364"/>
                </a:lnTo>
                <a:lnTo>
                  <a:pt x="1221" y="722"/>
                </a:lnTo>
                <a:lnTo>
                  <a:pt x="1221" y="717"/>
                </a:lnTo>
                <a:lnTo>
                  <a:pt x="1216" y="717"/>
                </a:lnTo>
                <a:lnTo>
                  <a:pt x="1211" y="717"/>
                </a:lnTo>
                <a:lnTo>
                  <a:pt x="1211" y="722"/>
                </a:lnTo>
                <a:lnTo>
                  <a:pt x="1206" y="722"/>
                </a:lnTo>
                <a:lnTo>
                  <a:pt x="1206" y="727"/>
                </a:lnTo>
                <a:lnTo>
                  <a:pt x="1206" y="733"/>
                </a:lnTo>
                <a:lnTo>
                  <a:pt x="1211" y="733"/>
                </a:lnTo>
                <a:lnTo>
                  <a:pt x="1211" y="727"/>
                </a:lnTo>
                <a:lnTo>
                  <a:pt x="1211" y="733"/>
                </a:lnTo>
                <a:lnTo>
                  <a:pt x="1211" y="727"/>
                </a:lnTo>
                <a:lnTo>
                  <a:pt x="1216" y="727"/>
                </a:lnTo>
                <a:lnTo>
                  <a:pt x="1221" y="727"/>
                </a:lnTo>
                <a:lnTo>
                  <a:pt x="1221" y="722"/>
                </a:lnTo>
                <a:lnTo>
                  <a:pt x="2276" y="2364"/>
                </a:lnTo>
                <a:lnTo>
                  <a:pt x="1231" y="540"/>
                </a:lnTo>
                <a:lnTo>
                  <a:pt x="1237" y="540"/>
                </a:lnTo>
                <a:lnTo>
                  <a:pt x="1237" y="535"/>
                </a:lnTo>
                <a:lnTo>
                  <a:pt x="1242" y="535"/>
                </a:lnTo>
                <a:lnTo>
                  <a:pt x="1242" y="530"/>
                </a:lnTo>
                <a:lnTo>
                  <a:pt x="1231" y="535"/>
                </a:lnTo>
                <a:lnTo>
                  <a:pt x="1231" y="540"/>
                </a:lnTo>
                <a:lnTo>
                  <a:pt x="2276" y="2364"/>
                </a:lnTo>
                <a:lnTo>
                  <a:pt x="1237" y="535"/>
                </a:lnTo>
                <a:lnTo>
                  <a:pt x="1231" y="540"/>
                </a:lnTo>
                <a:lnTo>
                  <a:pt x="1231" y="535"/>
                </a:lnTo>
                <a:lnTo>
                  <a:pt x="1237" y="535"/>
                </a:lnTo>
                <a:lnTo>
                  <a:pt x="2276" y="2364"/>
                </a:lnTo>
                <a:lnTo>
                  <a:pt x="1206" y="483"/>
                </a:lnTo>
                <a:lnTo>
                  <a:pt x="1211" y="483"/>
                </a:lnTo>
                <a:lnTo>
                  <a:pt x="1211" y="478"/>
                </a:lnTo>
                <a:lnTo>
                  <a:pt x="1206" y="478"/>
                </a:lnTo>
                <a:lnTo>
                  <a:pt x="1200" y="483"/>
                </a:lnTo>
                <a:lnTo>
                  <a:pt x="1206" y="483"/>
                </a:lnTo>
                <a:lnTo>
                  <a:pt x="2276" y="2364"/>
                </a:lnTo>
                <a:lnTo>
                  <a:pt x="1055" y="411"/>
                </a:lnTo>
                <a:lnTo>
                  <a:pt x="1055" y="416"/>
                </a:lnTo>
                <a:lnTo>
                  <a:pt x="1060" y="416"/>
                </a:lnTo>
                <a:lnTo>
                  <a:pt x="1065" y="411"/>
                </a:lnTo>
                <a:lnTo>
                  <a:pt x="1065" y="405"/>
                </a:lnTo>
                <a:lnTo>
                  <a:pt x="1055" y="411"/>
                </a:lnTo>
                <a:lnTo>
                  <a:pt x="2276" y="2364"/>
                </a:lnTo>
                <a:lnTo>
                  <a:pt x="1065" y="411"/>
                </a:lnTo>
                <a:lnTo>
                  <a:pt x="1060" y="416"/>
                </a:lnTo>
                <a:lnTo>
                  <a:pt x="1060" y="411"/>
                </a:lnTo>
                <a:lnTo>
                  <a:pt x="1065" y="411"/>
                </a:lnTo>
                <a:lnTo>
                  <a:pt x="2276" y="2364"/>
                </a:lnTo>
                <a:lnTo>
                  <a:pt x="1055" y="556"/>
                </a:lnTo>
                <a:lnTo>
                  <a:pt x="1060" y="556"/>
                </a:lnTo>
                <a:lnTo>
                  <a:pt x="1065" y="551"/>
                </a:lnTo>
                <a:lnTo>
                  <a:pt x="1065" y="546"/>
                </a:lnTo>
                <a:lnTo>
                  <a:pt x="1060" y="551"/>
                </a:lnTo>
                <a:lnTo>
                  <a:pt x="1050" y="551"/>
                </a:lnTo>
                <a:lnTo>
                  <a:pt x="1055" y="556"/>
                </a:lnTo>
                <a:lnTo>
                  <a:pt x="2276" y="2364"/>
                </a:lnTo>
                <a:lnTo>
                  <a:pt x="1060" y="390"/>
                </a:lnTo>
                <a:lnTo>
                  <a:pt x="1065" y="395"/>
                </a:lnTo>
                <a:lnTo>
                  <a:pt x="1060" y="395"/>
                </a:lnTo>
                <a:lnTo>
                  <a:pt x="1065" y="395"/>
                </a:lnTo>
                <a:lnTo>
                  <a:pt x="1060" y="395"/>
                </a:lnTo>
                <a:lnTo>
                  <a:pt x="1065" y="395"/>
                </a:lnTo>
                <a:lnTo>
                  <a:pt x="1065" y="390"/>
                </a:lnTo>
                <a:lnTo>
                  <a:pt x="1060" y="395"/>
                </a:lnTo>
                <a:lnTo>
                  <a:pt x="1060" y="390"/>
                </a:lnTo>
                <a:lnTo>
                  <a:pt x="2276" y="2364"/>
                </a:lnTo>
                <a:lnTo>
                  <a:pt x="1024" y="785"/>
                </a:lnTo>
                <a:lnTo>
                  <a:pt x="1024" y="779"/>
                </a:lnTo>
                <a:lnTo>
                  <a:pt x="1018" y="785"/>
                </a:lnTo>
                <a:lnTo>
                  <a:pt x="1024" y="785"/>
                </a:lnTo>
                <a:lnTo>
                  <a:pt x="2276" y="2364"/>
                </a:lnTo>
                <a:lnTo>
                  <a:pt x="1034" y="1081"/>
                </a:lnTo>
                <a:lnTo>
                  <a:pt x="1039" y="1076"/>
                </a:lnTo>
                <a:lnTo>
                  <a:pt x="1034" y="1076"/>
                </a:lnTo>
                <a:lnTo>
                  <a:pt x="1034" y="1081"/>
                </a:lnTo>
                <a:lnTo>
                  <a:pt x="2276" y="2364"/>
                </a:lnTo>
                <a:lnTo>
                  <a:pt x="1044" y="774"/>
                </a:lnTo>
                <a:lnTo>
                  <a:pt x="1044" y="779"/>
                </a:lnTo>
                <a:lnTo>
                  <a:pt x="1050" y="774"/>
                </a:lnTo>
                <a:lnTo>
                  <a:pt x="1055" y="774"/>
                </a:lnTo>
                <a:lnTo>
                  <a:pt x="1060" y="769"/>
                </a:lnTo>
                <a:lnTo>
                  <a:pt x="1055" y="764"/>
                </a:lnTo>
                <a:lnTo>
                  <a:pt x="1050" y="764"/>
                </a:lnTo>
                <a:lnTo>
                  <a:pt x="1039" y="769"/>
                </a:lnTo>
                <a:lnTo>
                  <a:pt x="1039" y="774"/>
                </a:lnTo>
                <a:lnTo>
                  <a:pt x="1039" y="774"/>
                </a:lnTo>
                <a:lnTo>
                  <a:pt x="1039" y="779"/>
                </a:lnTo>
                <a:lnTo>
                  <a:pt x="1039" y="774"/>
                </a:lnTo>
                <a:lnTo>
                  <a:pt x="1044" y="774"/>
                </a:lnTo>
                <a:lnTo>
                  <a:pt x="2276" y="2364"/>
                </a:lnTo>
                <a:lnTo>
                  <a:pt x="1034" y="795"/>
                </a:lnTo>
                <a:lnTo>
                  <a:pt x="1029" y="800"/>
                </a:lnTo>
                <a:lnTo>
                  <a:pt x="1024" y="800"/>
                </a:lnTo>
                <a:lnTo>
                  <a:pt x="1024" y="805"/>
                </a:lnTo>
                <a:lnTo>
                  <a:pt x="1029" y="800"/>
                </a:lnTo>
                <a:lnTo>
                  <a:pt x="1034" y="795"/>
                </a:lnTo>
                <a:lnTo>
                  <a:pt x="2276" y="2364"/>
                </a:lnTo>
                <a:lnTo>
                  <a:pt x="1050" y="935"/>
                </a:lnTo>
                <a:lnTo>
                  <a:pt x="1050" y="925"/>
                </a:lnTo>
                <a:lnTo>
                  <a:pt x="1044" y="925"/>
                </a:lnTo>
                <a:lnTo>
                  <a:pt x="1044" y="935"/>
                </a:lnTo>
                <a:lnTo>
                  <a:pt x="1050" y="935"/>
                </a:lnTo>
                <a:lnTo>
                  <a:pt x="2276" y="2364"/>
                </a:lnTo>
                <a:close/>
              </a:path>
            </a:pathLst>
          </a:custGeom>
          <a:solidFill>
            <a:schemeClr val="bg2">
              <a:tint val="90000"/>
            </a:schemeClr>
          </a:solidFill>
          <a:ln w="9525" cap="flat" cmpd="sng" algn="ctr">
            <a:noFill/>
            <a:prstDash val="solid"/>
            <a:round/>
            <a:headEnd type="none" w="med" len="med"/>
            <a:tailEnd type="none" w="med" len="med"/>
          </a:ln>
          <a:effectLst>
            <a:outerShdw blurRad="254000" algn="tl" rotWithShape="0">
              <a:schemeClr val="accent3">
                <a:alpha val="30000"/>
              </a:schemeClr>
            </a:outerShdw>
          </a:effectLst>
        </p:spPr>
        <p:txBody>
          <a:bodyPr vert="horz" wrap="square" lIns="91440" tIns="45720" rIns="91440" bIns="45720" anchor="t" compatLnSpc="1"/>
          <a:lstStyle/>
          <a:p>
            <a:endParaRPr kumimoji="0" lang="ja-JP" altLang="en-US"/>
          </a:p>
        </p:txBody>
      </p:sp>
      <p:sp>
        <p:nvSpPr>
          <p:cNvPr id="8" name="正方形/長方形 7"/>
          <p:cNvSpPr/>
          <p:nvPr/>
        </p:nvSpPr>
        <p:spPr>
          <a:xfrm>
            <a:off x="0" y="0"/>
            <a:ext cx="9144000" cy="6858000"/>
          </a:xfrm>
          <a:prstGeom prst="rect">
            <a:avLst/>
          </a:prstGeom>
          <a:gradFill flip="none" rotWithShape="1">
            <a:gsLst>
              <a:gs pos="0">
                <a:schemeClr val="bg1"/>
              </a:gs>
              <a:gs pos="70000">
                <a:schemeClr val="bg1">
                  <a:alpha val="0"/>
                </a:schemeClr>
              </a:gs>
            </a:gsLst>
            <a:lin ang="16200000" scaled="1"/>
            <a:tileRect/>
          </a:gradFill>
          <a:ln w="12700">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ja-JP" altLang="en-US" dirty="0"/>
          </a:p>
        </p:txBody>
      </p:sp>
      <p:grpSp>
        <p:nvGrpSpPr>
          <p:cNvPr id="2" name="グループ化 1"/>
          <p:cNvGrpSpPr>
            <a:grpSpLocks/>
          </p:cNvGrpSpPr>
          <p:nvPr/>
        </p:nvGrpSpPr>
        <p:grpSpPr bwMode="auto">
          <a:xfrm>
            <a:off x="357158" y="4143380"/>
            <a:ext cx="6358014" cy="71438"/>
            <a:chOff x="119" y="877"/>
            <a:chExt cx="5239" cy="71"/>
          </a:xfrm>
          <a:gradFill>
            <a:gsLst>
              <a:gs pos="0">
                <a:schemeClr val="accent1">
                  <a:alpha val="40000"/>
                </a:schemeClr>
              </a:gs>
              <a:gs pos="50000">
                <a:schemeClr val="accent1">
                  <a:alpha val="70000"/>
                </a:schemeClr>
              </a:gs>
              <a:gs pos="100000">
                <a:schemeClr val="accent1">
                  <a:alpha val="40000"/>
                </a:schemeClr>
              </a:gs>
            </a:gsLst>
            <a:lin ang="0" scaled="1"/>
          </a:gradFill>
        </p:grpSpPr>
        <p:sp>
          <p:nvSpPr>
            <p:cNvPr id="11" name="フリーフォーム 10"/>
            <p:cNvSpPr>
              <a:spLocks/>
            </p:cNvSpPr>
            <p:nvPr/>
          </p:nvSpPr>
          <p:spPr bwMode="auto">
            <a:xfrm>
              <a:off x="5347" y="895"/>
              <a:ext cx="11" cy="12"/>
            </a:xfrm>
            <a:custGeom>
              <a:avLst/>
              <a:gdLst/>
              <a:ahLst/>
              <a:cxnLst>
                <a:cxn ang="0">
                  <a:pos x="11" y="12"/>
                </a:cxn>
                <a:cxn ang="0">
                  <a:pos x="11" y="0"/>
                </a:cxn>
                <a:cxn ang="0">
                  <a:pos x="0" y="0"/>
                </a:cxn>
                <a:cxn ang="0">
                  <a:pos x="0" y="12"/>
                </a:cxn>
                <a:cxn ang="0">
                  <a:pos x="0" y="12"/>
                </a:cxn>
                <a:cxn ang="0">
                  <a:pos x="11" y="12"/>
                </a:cxn>
              </a:cxnLst>
              <a:rect l="0" t="0" r="0" b="0"/>
              <a:pathLst>
                <a:path w="11" h="12">
                  <a:moveTo>
                    <a:pt x="11" y="12"/>
                  </a:moveTo>
                  <a:lnTo>
                    <a:pt x="11" y="0"/>
                  </a:lnTo>
                  <a:lnTo>
                    <a:pt x="0" y="0"/>
                  </a:lnTo>
                  <a:lnTo>
                    <a:pt x="0" y="12"/>
                  </a:lnTo>
                  <a:lnTo>
                    <a:pt x="0" y="12"/>
                  </a:lnTo>
                  <a:lnTo>
                    <a:pt x="11" y="12"/>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12" name="フリーフォーム 11"/>
            <p:cNvSpPr>
              <a:spLocks/>
            </p:cNvSpPr>
            <p:nvPr/>
          </p:nvSpPr>
          <p:spPr bwMode="auto">
            <a:xfrm>
              <a:off x="119" y="877"/>
              <a:ext cx="5187" cy="71"/>
            </a:xfrm>
            <a:custGeom>
              <a:avLst/>
              <a:gdLst/>
              <a:ahLst/>
              <a:cxnLst>
                <a:cxn ang="0">
                  <a:pos x="5187" y="18"/>
                </a:cxn>
                <a:cxn ang="0">
                  <a:pos x="5181" y="18"/>
                </a:cxn>
                <a:cxn ang="0">
                  <a:pos x="4946" y="12"/>
                </a:cxn>
                <a:cxn ang="0">
                  <a:pos x="4500" y="0"/>
                </a:cxn>
                <a:cxn ang="0">
                  <a:pos x="3544" y="12"/>
                </a:cxn>
                <a:cxn ang="0">
                  <a:pos x="3339" y="18"/>
                </a:cxn>
                <a:cxn ang="0">
                  <a:pos x="2916" y="18"/>
                </a:cxn>
                <a:cxn ang="0">
                  <a:pos x="2488" y="18"/>
                </a:cxn>
                <a:cxn ang="0">
                  <a:pos x="2236" y="12"/>
                </a:cxn>
                <a:cxn ang="0">
                  <a:pos x="1954" y="18"/>
                </a:cxn>
                <a:cxn ang="0">
                  <a:pos x="1256" y="18"/>
                </a:cxn>
                <a:cxn ang="0">
                  <a:pos x="628" y="18"/>
                </a:cxn>
                <a:cxn ang="0">
                  <a:pos x="259" y="18"/>
                </a:cxn>
                <a:cxn ang="0">
                  <a:pos x="42" y="18"/>
                </a:cxn>
                <a:cxn ang="0">
                  <a:pos x="0" y="18"/>
                </a:cxn>
                <a:cxn ang="0">
                  <a:pos x="30" y="41"/>
                </a:cxn>
                <a:cxn ang="0">
                  <a:pos x="59" y="53"/>
                </a:cxn>
                <a:cxn ang="0">
                  <a:pos x="218" y="65"/>
                </a:cxn>
                <a:cxn ang="0">
                  <a:pos x="564" y="65"/>
                </a:cxn>
                <a:cxn ang="0">
                  <a:pos x="1244" y="71"/>
                </a:cxn>
                <a:cxn ang="0">
                  <a:pos x="1884" y="65"/>
                </a:cxn>
                <a:cxn ang="0">
                  <a:pos x="2552" y="71"/>
                </a:cxn>
                <a:cxn ang="0">
                  <a:pos x="3632" y="71"/>
                </a:cxn>
                <a:cxn ang="0">
                  <a:pos x="4037" y="71"/>
                </a:cxn>
                <a:cxn ang="0">
                  <a:pos x="4395" y="65"/>
                </a:cxn>
                <a:cxn ang="0">
                  <a:pos x="4559" y="53"/>
                </a:cxn>
                <a:cxn ang="0">
                  <a:pos x="4864" y="53"/>
                </a:cxn>
                <a:cxn ang="0">
                  <a:pos x="4999" y="41"/>
                </a:cxn>
                <a:cxn ang="0">
                  <a:pos x="5093" y="65"/>
                </a:cxn>
                <a:cxn ang="0">
                  <a:pos x="5134" y="71"/>
                </a:cxn>
                <a:cxn ang="0">
                  <a:pos x="5157" y="30"/>
                </a:cxn>
                <a:cxn ang="0">
                  <a:pos x="5128" y="12"/>
                </a:cxn>
                <a:cxn ang="0">
                  <a:pos x="5040" y="0"/>
                </a:cxn>
                <a:cxn ang="0">
                  <a:pos x="5169" y="18"/>
                </a:cxn>
                <a:cxn ang="0">
                  <a:pos x="2271" y="65"/>
                </a:cxn>
                <a:cxn ang="0">
                  <a:pos x="922" y="65"/>
                </a:cxn>
                <a:cxn ang="0">
                  <a:pos x="470" y="53"/>
                </a:cxn>
                <a:cxn ang="0">
                  <a:pos x="781" y="53"/>
                </a:cxn>
                <a:cxn ang="0">
                  <a:pos x="1432" y="53"/>
                </a:cxn>
                <a:cxn ang="0">
                  <a:pos x="1796" y="53"/>
                </a:cxn>
                <a:cxn ang="0">
                  <a:pos x="2089" y="53"/>
                </a:cxn>
                <a:cxn ang="0">
                  <a:pos x="2312" y="53"/>
                </a:cxn>
                <a:cxn ang="0">
                  <a:pos x="2687" y="65"/>
                </a:cxn>
                <a:cxn ang="0">
                  <a:pos x="3210" y="65"/>
                </a:cxn>
                <a:cxn ang="0">
                  <a:pos x="3784" y="53"/>
                </a:cxn>
                <a:cxn ang="0">
                  <a:pos x="4160" y="53"/>
                </a:cxn>
                <a:cxn ang="0">
                  <a:pos x="3796" y="71"/>
                </a:cxn>
              </a:cxnLst>
              <a:rect l="0" t="0" r="0" b="0"/>
              <a:pathLst>
                <a:path w="5187" h="71">
                  <a:moveTo>
                    <a:pt x="5169" y="18"/>
                  </a:moveTo>
                  <a:lnTo>
                    <a:pt x="5187" y="18"/>
                  </a:lnTo>
                  <a:lnTo>
                    <a:pt x="5181" y="18"/>
                  </a:lnTo>
                  <a:lnTo>
                    <a:pt x="5181" y="18"/>
                  </a:lnTo>
                  <a:lnTo>
                    <a:pt x="5169" y="18"/>
                  </a:lnTo>
                  <a:lnTo>
                    <a:pt x="4946" y="12"/>
                  </a:lnTo>
                  <a:lnTo>
                    <a:pt x="4729" y="12"/>
                  </a:lnTo>
                  <a:lnTo>
                    <a:pt x="4500" y="0"/>
                  </a:lnTo>
                  <a:lnTo>
                    <a:pt x="3931" y="18"/>
                  </a:lnTo>
                  <a:lnTo>
                    <a:pt x="3544" y="12"/>
                  </a:lnTo>
                  <a:lnTo>
                    <a:pt x="3438" y="18"/>
                  </a:lnTo>
                  <a:lnTo>
                    <a:pt x="3339" y="18"/>
                  </a:lnTo>
                  <a:lnTo>
                    <a:pt x="3198" y="18"/>
                  </a:lnTo>
                  <a:lnTo>
                    <a:pt x="2916" y="18"/>
                  </a:lnTo>
                  <a:lnTo>
                    <a:pt x="2699" y="18"/>
                  </a:lnTo>
                  <a:lnTo>
                    <a:pt x="2488" y="18"/>
                  </a:lnTo>
                  <a:lnTo>
                    <a:pt x="2330" y="18"/>
                  </a:lnTo>
                  <a:lnTo>
                    <a:pt x="2236" y="12"/>
                  </a:lnTo>
                  <a:lnTo>
                    <a:pt x="2019" y="12"/>
                  </a:lnTo>
                  <a:lnTo>
                    <a:pt x="1954" y="18"/>
                  </a:lnTo>
                  <a:lnTo>
                    <a:pt x="1596" y="18"/>
                  </a:lnTo>
                  <a:lnTo>
                    <a:pt x="1256" y="18"/>
                  </a:lnTo>
                  <a:lnTo>
                    <a:pt x="910" y="18"/>
                  </a:lnTo>
                  <a:lnTo>
                    <a:pt x="628" y="18"/>
                  </a:lnTo>
                  <a:lnTo>
                    <a:pt x="394" y="18"/>
                  </a:lnTo>
                  <a:lnTo>
                    <a:pt x="259" y="18"/>
                  </a:lnTo>
                  <a:lnTo>
                    <a:pt x="188" y="18"/>
                  </a:lnTo>
                  <a:lnTo>
                    <a:pt x="42" y="18"/>
                  </a:lnTo>
                  <a:lnTo>
                    <a:pt x="6" y="18"/>
                  </a:lnTo>
                  <a:lnTo>
                    <a:pt x="0" y="18"/>
                  </a:lnTo>
                  <a:lnTo>
                    <a:pt x="0" y="30"/>
                  </a:lnTo>
                  <a:lnTo>
                    <a:pt x="30" y="41"/>
                  </a:lnTo>
                  <a:lnTo>
                    <a:pt x="47" y="53"/>
                  </a:lnTo>
                  <a:lnTo>
                    <a:pt x="59" y="53"/>
                  </a:lnTo>
                  <a:lnTo>
                    <a:pt x="94" y="65"/>
                  </a:lnTo>
                  <a:lnTo>
                    <a:pt x="218" y="65"/>
                  </a:lnTo>
                  <a:lnTo>
                    <a:pt x="282" y="65"/>
                  </a:lnTo>
                  <a:lnTo>
                    <a:pt x="564" y="65"/>
                  </a:lnTo>
                  <a:lnTo>
                    <a:pt x="816" y="71"/>
                  </a:lnTo>
                  <a:lnTo>
                    <a:pt x="1244" y="71"/>
                  </a:lnTo>
                  <a:lnTo>
                    <a:pt x="1526" y="71"/>
                  </a:lnTo>
                  <a:lnTo>
                    <a:pt x="1884" y="65"/>
                  </a:lnTo>
                  <a:lnTo>
                    <a:pt x="2230" y="71"/>
                  </a:lnTo>
                  <a:lnTo>
                    <a:pt x="2552" y="71"/>
                  </a:lnTo>
                  <a:lnTo>
                    <a:pt x="3022" y="71"/>
                  </a:lnTo>
                  <a:lnTo>
                    <a:pt x="3632" y="71"/>
                  </a:lnTo>
                  <a:lnTo>
                    <a:pt x="3849" y="71"/>
                  </a:lnTo>
                  <a:lnTo>
                    <a:pt x="4037" y="71"/>
                  </a:lnTo>
                  <a:lnTo>
                    <a:pt x="4307" y="65"/>
                  </a:lnTo>
                  <a:lnTo>
                    <a:pt x="4395" y="65"/>
                  </a:lnTo>
                  <a:lnTo>
                    <a:pt x="4447" y="53"/>
                  </a:lnTo>
                  <a:lnTo>
                    <a:pt x="4559" y="53"/>
                  </a:lnTo>
                  <a:lnTo>
                    <a:pt x="4770" y="53"/>
                  </a:lnTo>
                  <a:lnTo>
                    <a:pt x="4864" y="53"/>
                  </a:lnTo>
                  <a:lnTo>
                    <a:pt x="4928" y="41"/>
                  </a:lnTo>
                  <a:lnTo>
                    <a:pt x="4999" y="41"/>
                  </a:lnTo>
                  <a:lnTo>
                    <a:pt x="5052" y="53"/>
                  </a:lnTo>
                  <a:lnTo>
                    <a:pt x="5093" y="65"/>
                  </a:lnTo>
                  <a:lnTo>
                    <a:pt x="5116" y="71"/>
                  </a:lnTo>
                  <a:lnTo>
                    <a:pt x="5134" y="71"/>
                  </a:lnTo>
                  <a:lnTo>
                    <a:pt x="5146" y="65"/>
                  </a:lnTo>
                  <a:lnTo>
                    <a:pt x="5157" y="30"/>
                  </a:lnTo>
                  <a:lnTo>
                    <a:pt x="5157" y="18"/>
                  </a:lnTo>
                  <a:lnTo>
                    <a:pt x="5128" y="12"/>
                  </a:lnTo>
                  <a:lnTo>
                    <a:pt x="5081" y="0"/>
                  </a:lnTo>
                  <a:lnTo>
                    <a:pt x="5040" y="0"/>
                  </a:lnTo>
                  <a:lnTo>
                    <a:pt x="4946" y="12"/>
                  </a:lnTo>
                  <a:lnTo>
                    <a:pt x="5169" y="18"/>
                  </a:lnTo>
                  <a:lnTo>
                    <a:pt x="3796" y="71"/>
                  </a:lnTo>
                  <a:lnTo>
                    <a:pt x="2271" y="65"/>
                  </a:lnTo>
                  <a:lnTo>
                    <a:pt x="1367" y="65"/>
                  </a:lnTo>
                  <a:lnTo>
                    <a:pt x="922" y="65"/>
                  </a:lnTo>
                  <a:lnTo>
                    <a:pt x="446" y="53"/>
                  </a:lnTo>
                  <a:lnTo>
                    <a:pt x="470" y="53"/>
                  </a:lnTo>
                  <a:lnTo>
                    <a:pt x="593" y="53"/>
                  </a:lnTo>
                  <a:lnTo>
                    <a:pt x="781" y="53"/>
                  </a:lnTo>
                  <a:lnTo>
                    <a:pt x="1209" y="53"/>
                  </a:lnTo>
                  <a:lnTo>
                    <a:pt x="1432" y="53"/>
                  </a:lnTo>
                  <a:lnTo>
                    <a:pt x="1579" y="53"/>
                  </a:lnTo>
                  <a:lnTo>
                    <a:pt x="1796" y="53"/>
                  </a:lnTo>
                  <a:lnTo>
                    <a:pt x="1978" y="53"/>
                  </a:lnTo>
                  <a:lnTo>
                    <a:pt x="2089" y="53"/>
                  </a:lnTo>
                  <a:lnTo>
                    <a:pt x="2165" y="53"/>
                  </a:lnTo>
                  <a:lnTo>
                    <a:pt x="2312" y="53"/>
                  </a:lnTo>
                  <a:lnTo>
                    <a:pt x="2605" y="65"/>
                  </a:lnTo>
                  <a:lnTo>
                    <a:pt x="2687" y="65"/>
                  </a:lnTo>
                  <a:lnTo>
                    <a:pt x="2863" y="53"/>
                  </a:lnTo>
                  <a:lnTo>
                    <a:pt x="3210" y="65"/>
                  </a:lnTo>
                  <a:lnTo>
                    <a:pt x="3597" y="53"/>
                  </a:lnTo>
                  <a:lnTo>
                    <a:pt x="3784" y="53"/>
                  </a:lnTo>
                  <a:lnTo>
                    <a:pt x="4048" y="53"/>
                  </a:lnTo>
                  <a:lnTo>
                    <a:pt x="4160" y="53"/>
                  </a:lnTo>
                  <a:lnTo>
                    <a:pt x="4236" y="53"/>
                  </a:lnTo>
                  <a:lnTo>
                    <a:pt x="3796" y="71"/>
                  </a:lnTo>
                  <a:lnTo>
                    <a:pt x="5169" y="18"/>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grpSp>
      <p:sp>
        <p:nvSpPr>
          <p:cNvPr id="23" name="タイトル 22"/>
          <p:cNvSpPr>
            <a:spLocks noGrp="1"/>
          </p:cNvSpPr>
          <p:nvPr>
            <p:ph type="ctrTitle"/>
          </p:nvPr>
        </p:nvSpPr>
        <p:spPr>
          <a:xfrm>
            <a:off x="285720" y="2500306"/>
            <a:ext cx="6429420" cy="1512888"/>
          </a:xfrm>
        </p:spPr>
        <p:txBody>
          <a:bodyPr anchor="b"/>
          <a:lstStyle>
            <a:lvl1pPr fontAlgn="auto">
              <a:defRPr/>
            </a:lvl1pPr>
          </a:lstStyle>
          <a:p>
            <a:r>
              <a:rPr kumimoji="0" lang="ja-JP" altLang="en-US" smtClean="0"/>
              <a:t>マスタ タイトルの書式設定</a:t>
            </a:r>
            <a:endParaRPr kumimoji="0" lang="en-US"/>
          </a:p>
        </p:txBody>
      </p:sp>
      <p:sp>
        <p:nvSpPr>
          <p:cNvPr id="21" name="サブタイトル 20"/>
          <p:cNvSpPr>
            <a:spLocks noGrp="1"/>
          </p:cNvSpPr>
          <p:nvPr>
            <p:ph type="subTitle" idx="1"/>
          </p:nvPr>
        </p:nvSpPr>
        <p:spPr>
          <a:xfrm>
            <a:off x="300030" y="4314828"/>
            <a:ext cx="6400800" cy="1185874"/>
          </a:xfrm>
        </p:spPr>
        <p:txBody>
          <a:bodyPr/>
          <a:lstStyle>
            <a:lvl1pPr marL="0" indent="0" algn="ctr">
              <a:buNone/>
              <a:defRPr baseline="0">
                <a:solidFill>
                  <a:schemeClr val="tx2">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0" lang="ja-JP" altLang="en-US" smtClean="0"/>
              <a:t>マスタ サブタイトルの書式設定</a:t>
            </a:r>
            <a:endParaRPr kumimoji="0" lang="en-US"/>
          </a:p>
        </p:txBody>
      </p:sp>
      <p:sp>
        <p:nvSpPr>
          <p:cNvPr id="29" name="日付プレースホルダ 28"/>
          <p:cNvSpPr>
            <a:spLocks noGrp="1"/>
          </p:cNvSpPr>
          <p:nvPr>
            <p:ph type="dt" sz="half" idx="10"/>
          </p:nvPr>
        </p:nvSpPr>
        <p:spPr/>
        <p:txBody>
          <a:bodyPr/>
          <a:lstStyle/>
          <a:p>
            <a:fld id="{41ABE971-B57D-49DD-8C7F-0065BB32BE4D}" type="datetime1">
              <a:rPr kumimoji="1" lang="ja-JP" altLang="en-US" smtClean="0"/>
              <a:pPr/>
              <a:t>2009/10/5</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14" name="スライド番号プレースホルダ 13"/>
          <p:cNvSpPr>
            <a:spLocks noGrp="1"/>
          </p:cNvSpPr>
          <p:nvPr>
            <p:ph type="sldNum" sz="quarter" idx="12"/>
          </p:nvPr>
        </p:nvSpPr>
        <p:spPr/>
        <p:txBody>
          <a:bodyPr/>
          <a:lstStyle/>
          <a:p>
            <a:fld id="{D2D8002D-B5B0-4BAC-B1F6-782DDCCE6D9C}" type="slidenum">
              <a:rPr kumimoji="1" lang="ja-JP" altLang="en-US" smtClean="0"/>
              <a:pPr/>
              <a:t>&lt;#&gt;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 タイトルの書式設定</a:t>
            </a:r>
            <a:endParaRPr kumimoji="0" lang="en-US"/>
          </a:p>
        </p:txBody>
      </p:sp>
      <p:sp>
        <p:nvSpPr>
          <p:cNvPr id="3" name="縦書きテキスト プレースホルダ 2"/>
          <p:cNvSpPr>
            <a:spLocks noGrp="1"/>
          </p:cNvSpPr>
          <p:nvPr>
            <p:ph type="body" orient="vert" idx="1"/>
          </p:nvPr>
        </p:nvSpPr>
        <p:spPr/>
        <p:txBody>
          <a:bodyPr vert="eaVert"/>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 3"/>
          <p:cNvSpPr>
            <a:spLocks noGrp="1"/>
          </p:cNvSpPr>
          <p:nvPr>
            <p:ph type="dt" sz="half" idx="10"/>
          </p:nvPr>
        </p:nvSpPr>
        <p:spPr/>
        <p:txBody>
          <a:bodyPr/>
          <a:lstStyle/>
          <a:p>
            <a:fld id="{86AED329-AE7E-43F2-AD8F-C7D962251BA8}" type="datetime1">
              <a:rPr kumimoji="1" lang="ja-JP" altLang="en-US" smtClean="0"/>
              <a:pPr/>
              <a:t>2009/10/5</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&lt;#&gt;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929454" y="274639"/>
            <a:ext cx="1757346" cy="5851525"/>
          </a:xfrm>
        </p:spPr>
        <p:txBody>
          <a:bodyPr vert="eaVert"/>
          <a:lstStyle/>
          <a:p>
            <a:r>
              <a:rPr kumimoji="0" lang="ja-JP" altLang="en-US" smtClean="0"/>
              <a:t>マスタ タイトルの書式設定</a:t>
            </a:r>
            <a:endParaRPr kumimoji="0" lang="en-US"/>
          </a:p>
        </p:txBody>
      </p:sp>
      <p:sp>
        <p:nvSpPr>
          <p:cNvPr id="3" name="縦書きテキスト プレースホルダ 2"/>
          <p:cNvSpPr>
            <a:spLocks noGrp="1"/>
          </p:cNvSpPr>
          <p:nvPr>
            <p:ph type="body" orient="vert" idx="1"/>
          </p:nvPr>
        </p:nvSpPr>
        <p:spPr>
          <a:xfrm>
            <a:off x="457200" y="274639"/>
            <a:ext cx="6400816" cy="5851525"/>
          </a:xfrm>
        </p:spPr>
        <p:txBody>
          <a:bodyPr vert="eaVert"/>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 3"/>
          <p:cNvSpPr>
            <a:spLocks noGrp="1"/>
          </p:cNvSpPr>
          <p:nvPr>
            <p:ph type="dt" sz="half" idx="10"/>
          </p:nvPr>
        </p:nvSpPr>
        <p:spPr/>
        <p:txBody>
          <a:bodyPr/>
          <a:lstStyle/>
          <a:p>
            <a:fld id="{AD347FB0-4BA5-433D-B059-DF4B10C74EFD}" type="datetime1">
              <a:rPr kumimoji="1" lang="ja-JP" altLang="en-US" smtClean="0"/>
              <a:pPr/>
              <a:t>2009/10/5</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&lt;#&gt;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 タイトルの書式設定</a:t>
            </a:r>
            <a:endParaRPr kumimoji="0" lang="en-US"/>
          </a:p>
        </p:txBody>
      </p:sp>
      <p:sp>
        <p:nvSpPr>
          <p:cNvPr id="3" name="コンテンツ プレースホルダ 2"/>
          <p:cNvSpPr>
            <a:spLocks noGrp="1"/>
          </p:cNvSpPr>
          <p:nvPr>
            <p:ph idx="1"/>
          </p:nvPr>
        </p:nvSpPr>
        <p:spPr/>
        <p:txBody>
          <a:body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 3"/>
          <p:cNvSpPr>
            <a:spLocks noGrp="1"/>
          </p:cNvSpPr>
          <p:nvPr>
            <p:ph type="dt" sz="half" idx="10"/>
          </p:nvPr>
        </p:nvSpPr>
        <p:spPr/>
        <p:txBody>
          <a:bodyPr/>
          <a:lstStyle/>
          <a:p>
            <a:fld id="{920865D1-30D9-4D8D-8157-F71ADA39DB76}" type="datetime1">
              <a:rPr kumimoji="1" lang="ja-JP" altLang="en-US" smtClean="0"/>
              <a:pPr/>
              <a:t>2009/10/5</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&lt;#&gt;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13" name="フリーフォーム 12"/>
          <p:cNvSpPr>
            <a:spLocks/>
          </p:cNvSpPr>
          <p:nvPr/>
        </p:nvSpPr>
        <p:spPr bwMode="auto">
          <a:xfrm>
            <a:off x="0" y="0"/>
            <a:ext cx="9144000" cy="6858000"/>
          </a:xfrm>
          <a:custGeom>
            <a:avLst/>
            <a:gdLst/>
            <a:ahLst/>
            <a:cxnLst>
              <a:cxn ang="0">
                <a:pos x="1507" y="31"/>
              </a:cxn>
              <a:cxn ang="0">
                <a:pos x="2276" y="2364"/>
              </a:cxn>
              <a:cxn ang="0">
                <a:pos x="1595" y="73"/>
              </a:cxn>
              <a:cxn ang="0">
                <a:pos x="1611" y="431"/>
              </a:cxn>
              <a:cxn ang="0">
                <a:pos x="1247" y="702"/>
              </a:cxn>
              <a:cxn ang="0">
                <a:pos x="1148" y="816"/>
              </a:cxn>
              <a:cxn ang="0">
                <a:pos x="3304" y="1476"/>
              </a:cxn>
              <a:cxn ang="0">
                <a:pos x="1460" y="400"/>
              </a:cxn>
              <a:cxn ang="0">
                <a:pos x="11" y="982"/>
              </a:cxn>
              <a:cxn ang="0">
                <a:pos x="3881" y="192"/>
              </a:cxn>
              <a:cxn ang="0">
                <a:pos x="2790" y="395"/>
              </a:cxn>
              <a:cxn ang="0">
                <a:pos x="3372" y="1003"/>
              </a:cxn>
              <a:cxn ang="0">
                <a:pos x="3408" y="1013"/>
              </a:cxn>
              <a:cxn ang="0">
                <a:pos x="3491" y="1179"/>
              </a:cxn>
              <a:cxn ang="0">
                <a:pos x="3341" y="1642"/>
              </a:cxn>
              <a:cxn ang="0">
                <a:pos x="3169" y="2057"/>
              </a:cxn>
              <a:cxn ang="0">
                <a:pos x="3013" y="2359"/>
              </a:cxn>
              <a:cxn ang="0">
                <a:pos x="317" y="2343"/>
              </a:cxn>
              <a:cxn ang="0">
                <a:pos x="327" y="2696"/>
              </a:cxn>
              <a:cxn ang="0">
                <a:pos x="2665" y="2852"/>
              </a:cxn>
              <a:cxn ang="0">
                <a:pos x="4385" y="3065"/>
              </a:cxn>
              <a:cxn ang="0">
                <a:pos x="4219" y="2411"/>
              </a:cxn>
              <a:cxn ang="0">
                <a:pos x="4328" y="1455"/>
              </a:cxn>
              <a:cxn ang="0">
                <a:pos x="4193" y="1366"/>
              </a:cxn>
              <a:cxn ang="0">
                <a:pos x="4182" y="769"/>
              </a:cxn>
              <a:cxn ang="0">
                <a:pos x="4369" y="515"/>
              </a:cxn>
              <a:cxn ang="0">
                <a:pos x="307" y="2925"/>
              </a:cxn>
              <a:cxn ang="0">
                <a:pos x="4317" y="2811"/>
              </a:cxn>
              <a:cxn ang="0">
                <a:pos x="3855" y="270"/>
              </a:cxn>
              <a:cxn ang="0">
                <a:pos x="4292" y="2889"/>
              </a:cxn>
              <a:cxn ang="0">
                <a:pos x="4203" y="2717"/>
              </a:cxn>
              <a:cxn ang="0">
                <a:pos x="4027" y="2551"/>
              </a:cxn>
              <a:cxn ang="0">
                <a:pos x="348" y="1190"/>
              </a:cxn>
              <a:cxn ang="0">
                <a:pos x="790" y="634"/>
              </a:cxn>
              <a:cxn ang="0">
                <a:pos x="172" y="650"/>
              </a:cxn>
              <a:cxn ang="0">
                <a:pos x="78" y="1341"/>
              </a:cxn>
              <a:cxn ang="0">
                <a:pos x="509" y="857"/>
              </a:cxn>
              <a:cxn ang="0">
                <a:pos x="218" y="946"/>
              </a:cxn>
              <a:cxn ang="0">
                <a:pos x="333" y="1938"/>
              </a:cxn>
              <a:cxn ang="0">
                <a:pos x="244" y="1377"/>
              </a:cxn>
              <a:cxn ang="0">
                <a:pos x="629" y="1122"/>
              </a:cxn>
              <a:cxn ang="0">
                <a:pos x="795" y="587"/>
              </a:cxn>
              <a:cxn ang="0">
                <a:pos x="198" y="1341"/>
              </a:cxn>
              <a:cxn ang="0">
                <a:pos x="3865" y="99"/>
              </a:cxn>
              <a:cxn ang="0">
                <a:pos x="3315" y="899"/>
              </a:cxn>
              <a:cxn ang="0">
                <a:pos x="2276" y="2364"/>
              </a:cxn>
              <a:cxn ang="0">
                <a:pos x="3777" y="37"/>
              </a:cxn>
              <a:cxn ang="0">
                <a:pos x="125" y="1481"/>
              </a:cxn>
              <a:cxn ang="0">
                <a:pos x="114" y="1382"/>
              </a:cxn>
              <a:cxn ang="0">
                <a:pos x="2276" y="2364"/>
              </a:cxn>
              <a:cxn ang="0">
                <a:pos x="847" y="774"/>
              </a:cxn>
              <a:cxn ang="0">
                <a:pos x="1091" y="759"/>
              </a:cxn>
              <a:cxn ang="0">
                <a:pos x="1148" y="743"/>
              </a:cxn>
              <a:cxn ang="0">
                <a:pos x="889" y="831"/>
              </a:cxn>
              <a:cxn ang="0">
                <a:pos x="1018" y="857"/>
              </a:cxn>
              <a:cxn ang="0">
                <a:pos x="915" y="702"/>
              </a:cxn>
              <a:cxn ang="0">
                <a:pos x="1387" y="151"/>
              </a:cxn>
              <a:cxn ang="0">
                <a:pos x="1294" y="322"/>
              </a:cxn>
              <a:cxn ang="0">
                <a:pos x="1356" y="535"/>
              </a:cxn>
              <a:cxn ang="0">
                <a:pos x="1231" y="374"/>
              </a:cxn>
              <a:cxn ang="0">
                <a:pos x="1024" y="489"/>
              </a:cxn>
              <a:cxn ang="0">
                <a:pos x="1231" y="753"/>
              </a:cxn>
              <a:cxn ang="0">
                <a:pos x="1237" y="535"/>
              </a:cxn>
            </a:cxnLst>
            <a:rect l="0" t="0" r="0" b="0"/>
            <a:pathLst>
              <a:path w="4395" h="3107">
                <a:moveTo>
                  <a:pt x="2276" y="2364"/>
                </a:moveTo>
                <a:lnTo>
                  <a:pt x="2291" y="2380"/>
                </a:lnTo>
                <a:lnTo>
                  <a:pt x="2322" y="2385"/>
                </a:lnTo>
                <a:lnTo>
                  <a:pt x="2354" y="2390"/>
                </a:lnTo>
                <a:lnTo>
                  <a:pt x="2385" y="2380"/>
                </a:lnTo>
                <a:lnTo>
                  <a:pt x="2364" y="2369"/>
                </a:lnTo>
                <a:lnTo>
                  <a:pt x="2333" y="2369"/>
                </a:lnTo>
                <a:lnTo>
                  <a:pt x="2302" y="2364"/>
                </a:lnTo>
                <a:lnTo>
                  <a:pt x="2281" y="2364"/>
                </a:lnTo>
                <a:lnTo>
                  <a:pt x="2271" y="2364"/>
                </a:lnTo>
                <a:lnTo>
                  <a:pt x="2271" y="2364"/>
                </a:lnTo>
                <a:lnTo>
                  <a:pt x="2276" y="2364"/>
                </a:lnTo>
                <a:lnTo>
                  <a:pt x="2286" y="135"/>
                </a:lnTo>
                <a:lnTo>
                  <a:pt x="2302" y="130"/>
                </a:lnTo>
                <a:lnTo>
                  <a:pt x="2312" y="125"/>
                </a:lnTo>
                <a:lnTo>
                  <a:pt x="2317" y="135"/>
                </a:lnTo>
                <a:lnTo>
                  <a:pt x="2328" y="130"/>
                </a:lnTo>
                <a:lnTo>
                  <a:pt x="2343" y="151"/>
                </a:lnTo>
                <a:lnTo>
                  <a:pt x="2343" y="156"/>
                </a:lnTo>
                <a:lnTo>
                  <a:pt x="2348" y="151"/>
                </a:lnTo>
                <a:lnTo>
                  <a:pt x="2348" y="146"/>
                </a:lnTo>
                <a:lnTo>
                  <a:pt x="2348" y="140"/>
                </a:lnTo>
                <a:lnTo>
                  <a:pt x="2343" y="125"/>
                </a:lnTo>
                <a:lnTo>
                  <a:pt x="2354" y="125"/>
                </a:lnTo>
                <a:lnTo>
                  <a:pt x="2364" y="135"/>
                </a:lnTo>
                <a:lnTo>
                  <a:pt x="2369" y="135"/>
                </a:lnTo>
                <a:lnTo>
                  <a:pt x="2374" y="130"/>
                </a:lnTo>
                <a:lnTo>
                  <a:pt x="2374" y="125"/>
                </a:lnTo>
                <a:lnTo>
                  <a:pt x="2374" y="120"/>
                </a:lnTo>
                <a:lnTo>
                  <a:pt x="2364" y="114"/>
                </a:lnTo>
                <a:lnTo>
                  <a:pt x="2380" y="104"/>
                </a:lnTo>
                <a:lnTo>
                  <a:pt x="2364" y="99"/>
                </a:lnTo>
                <a:lnTo>
                  <a:pt x="2359" y="99"/>
                </a:lnTo>
                <a:lnTo>
                  <a:pt x="2348" y="104"/>
                </a:lnTo>
                <a:lnTo>
                  <a:pt x="2354" y="89"/>
                </a:lnTo>
                <a:lnTo>
                  <a:pt x="2328" y="94"/>
                </a:lnTo>
                <a:lnTo>
                  <a:pt x="2322" y="89"/>
                </a:lnTo>
                <a:lnTo>
                  <a:pt x="2322" y="78"/>
                </a:lnTo>
                <a:lnTo>
                  <a:pt x="2312" y="78"/>
                </a:lnTo>
                <a:lnTo>
                  <a:pt x="2297" y="78"/>
                </a:lnTo>
                <a:lnTo>
                  <a:pt x="2297" y="83"/>
                </a:lnTo>
                <a:lnTo>
                  <a:pt x="2297" y="89"/>
                </a:lnTo>
                <a:lnTo>
                  <a:pt x="2302" y="94"/>
                </a:lnTo>
                <a:lnTo>
                  <a:pt x="2286" y="109"/>
                </a:lnTo>
                <a:lnTo>
                  <a:pt x="2302" y="104"/>
                </a:lnTo>
                <a:lnTo>
                  <a:pt x="2297" y="109"/>
                </a:lnTo>
                <a:lnTo>
                  <a:pt x="2286" y="135"/>
                </a:lnTo>
                <a:lnTo>
                  <a:pt x="2276" y="2364"/>
                </a:lnTo>
                <a:lnTo>
                  <a:pt x="2338" y="302"/>
                </a:lnTo>
                <a:lnTo>
                  <a:pt x="2328" y="312"/>
                </a:lnTo>
                <a:lnTo>
                  <a:pt x="2322" y="312"/>
                </a:lnTo>
                <a:lnTo>
                  <a:pt x="2328" y="302"/>
                </a:lnTo>
                <a:lnTo>
                  <a:pt x="2322" y="302"/>
                </a:lnTo>
                <a:lnTo>
                  <a:pt x="2317" y="302"/>
                </a:lnTo>
                <a:lnTo>
                  <a:pt x="2322" y="296"/>
                </a:lnTo>
                <a:lnTo>
                  <a:pt x="2328" y="291"/>
                </a:lnTo>
                <a:lnTo>
                  <a:pt x="2317" y="296"/>
                </a:lnTo>
                <a:lnTo>
                  <a:pt x="2317" y="291"/>
                </a:lnTo>
                <a:lnTo>
                  <a:pt x="2307" y="302"/>
                </a:lnTo>
                <a:lnTo>
                  <a:pt x="2302" y="312"/>
                </a:lnTo>
                <a:lnTo>
                  <a:pt x="2297" y="312"/>
                </a:lnTo>
                <a:lnTo>
                  <a:pt x="2297" y="317"/>
                </a:lnTo>
                <a:lnTo>
                  <a:pt x="2302" y="317"/>
                </a:lnTo>
                <a:lnTo>
                  <a:pt x="2302" y="322"/>
                </a:lnTo>
                <a:lnTo>
                  <a:pt x="2307" y="322"/>
                </a:lnTo>
                <a:lnTo>
                  <a:pt x="2307" y="327"/>
                </a:lnTo>
                <a:lnTo>
                  <a:pt x="2307" y="333"/>
                </a:lnTo>
                <a:lnTo>
                  <a:pt x="2317" y="327"/>
                </a:lnTo>
                <a:lnTo>
                  <a:pt x="2317" y="322"/>
                </a:lnTo>
                <a:lnTo>
                  <a:pt x="2328" y="327"/>
                </a:lnTo>
                <a:lnTo>
                  <a:pt x="2328" y="333"/>
                </a:lnTo>
                <a:lnTo>
                  <a:pt x="2328" y="327"/>
                </a:lnTo>
                <a:lnTo>
                  <a:pt x="2328" y="322"/>
                </a:lnTo>
                <a:lnTo>
                  <a:pt x="2328" y="317"/>
                </a:lnTo>
                <a:lnTo>
                  <a:pt x="2322" y="317"/>
                </a:lnTo>
                <a:lnTo>
                  <a:pt x="2338" y="312"/>
                </a:lnTo>
                <a:lnTo>
                  <a:pt x="2338" y="302"/>
                </a:lnTo>
                <a:lnTo>
                  <a:pt x="2276" y="2364"/>
                </a:lnTo>
                <a:lnTo>
                  <a:pt x="2390" y="78"/>
                </a:lnTo>
                <a:lnTo>
                  <a:pt x="2369" y="83"/>
                </a:lnTo>
                <a:lnTo>
                  <a:pt x="2390" y="89"/>
                </a:lnTo>
                <a:lnTo>
                  <a:pt x="2390" y="78"/>
                </a:lnTo>
                <a:lnTo>
                  <a:pt x="2276" y="2364"/>
                </a:lnTo>
                <a:lnTo>
                  <a:pt x="2359" y="83"/>
                </a:lnTo>
                <a:lnTo>
                  <a:pt x="2354" y="89"/>
                </a:lnTo>
                <a:lnTo>
                  <a:pt x="2369" y="83"/>
                </a:lnTo>
                <a:lnTo>
                  <a:pt x="2359" y="83"/>
                </a:lnTo>
                <a:lnTo>
                  <a:pt x="2276" y="2364"/>
                </a:lnTo>
                <a:lnTo>
                  <a:pt x="1481" y="47"/>
                </a:lnTo>
                <a:lnTo>
                  <a:pt x="1481" y="52"/>
                </a:lnTo>
                <a:lnTo>
                  <a:pt x="1486" y="52"/>
                </a:lnTo>
                <a:lnTo>
                  <a:pt x="1486" y="57"/>
                </a:lnTo>
                <a:lnTo>
                  <a:pt x="1486" y="52"/>
                </a:lnTo>
                <a:lnTo>
                  <a:pt x="1491" y="52"/>
                </a:lnTo>
                <a:lnTo>
                  <a:pt x="1496" y="47"/>
                </a:lnTo>
                <a:lnTo>
                  <a:pt x="1502" y="47"/>
                </a:lnTo>
                <a:lnTo>
                  <a:pt x="1496" y="52"/>
                </a:lnTo>
                <a:lnTo>
                  <a:pt x="1502" y="52"/>
                </a:lnTo>
                <a:lnTo>
                  <a:pt x="1507" y="52"/>
                </a:lnTo>
                <a:lnTo>
                  <a:pt x="1507" y="47"/>
                </a:lnTo>
                <a:lnTo>
                  <a:pt x="1512" y="47"/>
                </a:lnTo>
                <a:lnTo>
                  <a:pt x="1517" y="42"/>
                </a:lnTo>
                <a:lnTo>
                  <a:pt x="1517" y="37"/>
                </a:lnTo>
                <a:lnTo>
                  <a:pt x="1507" y="37"/>
                </a:lnTo>
                <a:lnTo>
                  <a:pt x="1507" y="31"/>
                </a:lnTo>
                <a:lnTo>
                  <a:pt x="1502" y="26"/>
                </a:lnTo>
                <a:lnTo>
                  <a:pt x="1496" y="31"/>
                </a:lnTo>
                <a:lnTo>
                  <a:pt x="1491" y="31"/>
                </a:lnTo>
                <a:lnTo>
                  <a:pt x="1486" y="37"/>
                </a:lnTo>
                <a:lnTo>
                  <a:pt x="1481" y="47"/>
                </a:lnTo>
                <a:lnTo>
                  <a:pt x="2276" y="2364"/>
                </a:lnTo>
                <a:lnTo>
                  <a:pt x="1476" y="172"/>
                </a:lnTo>
                <a:lnTo>
                  <a:pt x="1486" y="172"/>
                </a:lnTo>
                <a:lnTo>
                  <a:pt x="1491" y="166"/>
                </a:lnTo>
                <a:lnTo>
                  <a:pt x="1486" y="161"/>
                </a:lnTo>
                <a:lnTo>
                  <a:pt x="1476" y="166"/>
                </a:lnTo>
                <a:lnTo>
                  <a:pt x="1476" y="172"/>
                </a:lnTo>
                <a:lnTo>
                  <a:pt x="2276" y="2364"/>
                </a:lnTo>
                <a:lnTo>
                  <a:pt x="2686" y="2250"/>
                </a:lnTo>
                <a:lnTo>
                  <a:pt x="2702" y="2234"/>
                </a:lnTo>
                <a:lnTo>
                  <a:pt x="2702" y="2229"/>
                </a:lnTo>
                <a:lnTo>
                  <a:pt x="2691" y="2224"/>
                </a:lnTo>
                <a:lnTo>
                  <a:pt x="2681" y="2218"/>
                </a:lnTo>
                <a:lnTo>
                  <a:pt x="2681" y="2213"/>
                </a:lnTo>
                <a:lnTo>
                  <a:pt x="2686" y="2208"/>
                </a:lnTo>
                <a:lnTo>
                  <a:pt x="2671" y="2218"/>
                </a:lnTo>
                <a:lnTo>
                  <a:pt x="2660" y="2229"/>
                </a:lnTo>
                <a:lnTo>
                  <a:pt x="2655" y="2239"/>
                </a:lnTo>
                <a:lnTo>
                  <a:pt x="2660" y="2250"/>
                </a:lnTo>
                <a:lnTo>
                  <a:pt x="2671" y="2250"/>
                </a:lnTo>
                <a:lnTo>
                  <a:pt x="2686" y="2250"/>
                </a:lnTo>
                <a:lnTo>
                  <a:pt x="2276" y="2364"/>
                </a:lnTo>
                <a:lnTo>
                  <a:pt x="1683" y="21"/>
                </a:lnTo>
                <a:lnTo>
                  <a:pt x="1683" y="26"/>
                </a:lnTo>
                <a:lnTo>
                  <a:pt x="1683" y="31"/>
                </a:lnTo>
                <a:lnTo>
                  <a:pt x="1689" y="31"/>
                </a:lnTo>
                <a:lnTo>
                  <a:pt x="1689" y="37"/>
                </a:lnTo>
                <a:lnTo>
                  <a:pt x="1689" y="31"/>
                </a:lnTo>
                <a:lnTo>
                  <a:pt x="1694" y="37"/>
                </a:lnTo>
                <a:lnTo>
                  <a:pt x="1694" y="31"/>
                </a:lnTo>
                <a:lnTo>
                  <a:pt x="1699" y="37"/>
                </a:lnTo>
                <a:lnTo>
                  <a:pt x="1699" y="31"/>
                </a:lnTo>
                <a:lnTo>
                  <a:pt x="1704" y="31"/>
                </a:lnTo>
                <a:lnTo>
                  <a:pt x="1709" y="26"/>
                </a:lnTo>
                <a:lnTo>
                  <a:pt x="1709" y="21"/>
                </a:lnTo>
                <a:lnTo>
                  <a:pt x="1709" y="26"/>
                </a:lnTo>
                <a:lnTo>
                  <a:pt x="1715" y="21"/>
                </a:lnTo>
                <a:lnTo>
                  <a:pt x="1715" y="16"/>
                </a:lnTo>
                <a:lnTo>
                  <a:pt x="1715" y="11"/>
                </a:lnTo>
                <a:lnTo>
                  <a:pt x="1715" y="5"/>
                </a:lnTo>
                <a:lnTo>
                  <a:pt x="1709" y="5"/>
                </a:lnTo>
                <a:lnTo>
                  <a:pt x="1704" y="5"/>
                </a:lnTo>
                <a:lnTo>
                  <a:pt x="1699" y="11"/>
                </a:lnTo>
                <a:lnTo>
                  <a:pt x="1689" y="16"/>
                </a:lnTo>
                <a:lnTo>
                  <a:pt x="1683" y="21"/>
                </a:lnTo>
                <a:lnTo>
                  <a:pt x="2276" y="2364"/>
                </a:lnTo>
                <a:lnTo>
                  <a:pt x="1496" y="639"/>
                </a:lnTo>
                <a:lnTo>
                  <a:pt x="1496" y="644"/>
                </a:lnTo>
                <a:lnTo>
                  <a:pt x="1502" y="644"/>
                </a:lnTo>
                <a:lnTo>
                  <a:pt x="1507" y="639"/>
                </a:lnTo>
                <a:lnTo>
                  <a:pt x="1502" y="639"/>
                </a:lnTo>
                <a:lnTo>
                  <a:pt x="1496" y="639"/>
                </a:lnTo>
                <a:lnTo>
                  <a:pt x="2276" y="2364"/>
                </a:lnTo>
                <a:lnTo>
                  <a:pt x="1637" y="348"/>
                </a:lnTo>
                <a:lnTo>
                  <a:pt x="1642" y="353"/>
                </a:lnTo>
                <a:lnTo>
                  <a:pt x="1637" y="359"/>
                </a:lnTo>
                <a:lnTo>
                  <a:pt x="1642" y="359"/>
                </a:lnTo>
                <a:lnTo>
                  <a:pt x="1637" y="359"/>
                </a:lnTo>
                <a:lnTo>
                  <a:pt x="1642" y="359"/>
                </a:lnTo>
                <a:lnTo>
                  <a:pt x="1637" y="364"/>
                </a:lnTo>
                <a:lnTo>
                  <a:pt x="1642" y="364"/>
                </a:lnTo>
                <a:lnTo>
                  <a:pt x="1642" y="369"/>
                </a:lnTo>
                <a:lnTo>
                  <a:pt x="1647" y="369"/>
                </a:lnTo>
                <a:lnTo>
                  <a:pt x="1647" y="374"/>
                </a:lnTo>
                <a:lnTo>
                  <a:pt x="1647" y="369"/>
                </a:lnTo>
                <a:lnTo>
                  <a:pt x="1647" y="374"/>
                </a:lnTo>
                <a:lnTo>
                  <a:pt x="1652" y="369"/>
                </a:lnTo>
                <a:lnTo>
                  <a:pt x="1652" y="374"/>
                </a:lnTo>
                <a:lnTo>
                  <a:pt x="1652" y="369"/>
                </a:lnTo>
                <a:lnTo>
                  <a:pt x="1657" y="369"/>
                </a:lnTo>
                <a:lnTo>
                  <a:pt x="1663" y="369"/>
                </a:lnTo>
                <a:lnTo>
                  <a:pt x="1668" y="369"/>
                </a:lnTo>
                <a:lnTo>
                  <a:pt x="1673" y="364"/>
                </a:lnTo>
                <a:lnTo>
                  <a:pt x="1673" y="369"/>
                </a:lnTo>
                <a:lnTo>
                  <a:pt x="1673" y="364"/>
                </a:lnTo>
                <a:lnTo>
                  <a:pt x="1678" y="364"/>
                </a:lnTo>
                <a:lnTo>
                  <a:pt x="1683" y="359"/>
                </a:lnTo>
                <a:lnTo>
                  <a:pt x="1689" y="353"/>
                </a:lnTo>
                <a:lnTo>
                  <a:pt x="1694" y="348"/>
                </a:lnTo>
                <a:lnTo>
                  <a:pt x="1689" y="343"/>
                </a:lnTo>
                <a:lnTo>
                  <a:pt x="1694" y="343"/>
                </a:lnTo>
                <a:lnTo>
                  <a:pt x="1694" y="338"/>
                </a:lnTo>
                <a:lnTo>
                  <a:pt x="1689" y="338"/>
                </a:lnTo>
                <a:lnTo>
                  <a:pt x="1689" y="333"/>
                </a:lnTo>
                <a:lnTo>
                  <a:pt x="1683" y="333"/>
                </a:lnTo>
                <a:lnTo>
                  <a:pt x="1678" y="327"/>
                </a:lnTo>
                <a:lnTo>
                  <a:pt x="1673" y="333"/>
                </a:lnTo>
                <a:lnTo>
                  <a:pt x="1673" y="327"/>
                </a:lnTo>
                <a:lnTo>
                  <a:pt x="1673" y="333"/>
                </a:lnTo>
                <a:lnTo>
                  <a:pt x="1668" y="333"/>
                </a:lnTo>
                <a:lnTo>
                  <a:pt x="1663" y="333"/>
                </a:lnTo>
                <a:lnTo>
                  <a:pt x="1657" y="338"/>
                </a:lnTo>
                <a:lnTo>
                  <a:pt x="1652" y="338"/>
                </a:lnTo>
                <a:lnTo>
                  <a:pt x="1647" y="338"/>
                </a:lnTo>
                <a:lnTo>
                  <a:pt x="1652" y="338"/>
                </a:lnTo>
                <a:lnTo>
                  <a:pt x="1652" y="343"/>
                </a:lnTo>
                <a:lnTo>
                  <a:pt x="1647" y="343"/>
                </a:lnTo>
                <a:lnTo>
                  <a:pt x="1637" y="343"/>
                </a:lnTo>
                <a:lnTo>
                  <a:pt x="1637" y="348"/>
                </a:lnTo>
                <a:lnTo>
                  <a:pt x="2276" y="2364"/>
                </a:lnTo>
                <a:lnTo>
                  <a:pt x="1580" y="203"/>
                </a:lnTo>
                <a:lnTo>
                  <a:pt x="1574" y="203"/>
                </a:lnTo>
                <a:lnTo>
                  <a:pt x="1574" y="208"/>
                </a:lnTo>
                <a:lnTo>
                  <a:pt x="1580" y="208"/>
                </a:lnTo>
                <a:lnTo>
                  <a:pt x="1580" y="203"/>
                </a:lnTo>
                <a:lnTo>
                  <a:pt x="2276" y="2364"/>
                </a:lnTo>
                <a:lnTo>
                  <a:pt x="3523" y="1185"/>
                </a:lnTo>
                <a:lnTo>
                  <a:pt x="3512" y="1195"/>
                </a:lnTo>
                <a:lnTo>
                  <a:pt x="3507" y="1195"/>
                </a:lnTo>
                <a:lnTo>
                  <a:pt x="3512" y="1195"/>
                </a:lnTo>
                <a:lnTo>
                  <a:pt x="3523" y="1185"/>
                </a:lnTo>
                <a:lnTo>
                  <a:pt x="2276" y="2364"/>
                </a:lnTo>
                <a:lnTo>
                  <a:pt x="1580" y="390"/>
                </a:lnTo>
                <a:lnTo>
                  <a:pt x="1564" y="390"/>
                </a:lnTo>
                <a:lnTo>
                  <a:pt x="1554" y="400"/>
                </a:lnTo>
                <a:lnTo>
                  <a:pt x="1559" y="400"/>
                </a:lnTo>
                <a:lnTo>
                  <a:pt x="1559" y="405"/>
                </a:lnTo>
                <a:lnTo>
                  <a:pt x="1559" y="400"/>
                </a:lnTo>
                <a:lnTo>
                  <a:pt x="1559" y="405"/>
                </a:lnTo>
                <a:lnTo>
                  <a:pt x="1564" y="400"/>
                </a:lnTo>
                <a:lnTo>
                  <a:pt x="1564" y="405"/>
                </a:lnTo>
                <a:lnTo>
                  <a:pt x="1564" y="400"/>
                </a:lnTo>
                <a:lnTo>
                  <a:pt x="1574" y="400"/>
                </a:lnTo>
                <a:lnTo>
                  <a:pt x="1574" y="395"/>
                </a:lnTo>
                <a:lnTo>
                  <a:pt x="1580" y="395"/>
                </a:lnTo>
                <a:lnTo>
                  <a:pt x="1580" y="390"/>
                </a:lnTo>
                <a:lnTo>
                  <a:pt x="2276" y="2364"/>
                </a:lnTo>
                <a:lnTo>
                  <a:pt x="1554" y="89"/>
                </a:lnTo>
                <a:lnTo>
                  <a:pt x="1554" y="94"/>
                </a:lnTo>
                <a:lnTo>
                  <a:pt x="1559" y="89"/>
                </a:lnTo>
                <a:lnTo>
                  <a:pt x="1559" y="94"/>
                </a:lnTo>
                <a:lnTo>
                  <a:pt x="1564" y="94"/>
                </a:lnTo>
                <a:lnTo>
                  <a:pt x="1574" y="89"/>
                </a:lnTo>
                <a:lnTo>
                  <a:pt x="1574" y="94"/>
                </a:lnTo>
                <a:lnTo>
                  <a:pt x="1574" y="89"/>
                </a:lnTo>
                <a:lnTo>
                  <a:pt x="1580" y="89"/>
                </a:lnTo>
                <a:lnTo>
                  <a:pt x="1580" y="94"/>
                </a:lnTo>
                <a:lnTo>
                  <a:pt x="1580" y="89"/>
                </a:lnTo>
                <a:lnTo>
                  <a:pt x="1585" y="89"/>
                </a:lnTo>
                <a:lnTo>
                  <a:pt x="1590" y="83"/>
                </a:lnTo>
                <a:lnTo>
                  <a:pt x="1590" y="78"/>
                </a:lnTo>
                <a:lnTo>
                  <a:pt x="1595" y="83"/>
                </a:lnTo>
                <a:lnTo>
                  <a:pt x="1590" y="83"/>
                </a:lnTo>
                <a:lnTo>
                  <a:pt x="1590" y="89"/>
                </a:lnTo>
                <a:lnTo>
                  <a:pt x="1590" y="94"/>
                </a:lnTo>
                <a:lnTo>
                  <a:pt x="1585" y="99"/>
                </a:lnTo>
                <a:lnTo>
                  <a:pt x="1590" y="94"/>
                </a:lnTo>
                <a:lnTo>
                  <a:pt x="1590" y="99"/>
                </a:lnTo>
                <a:lnTo>
                  <a:pt x="1590" y="104"/>
                </a:lnTo>
                <a:lnTo>
                  <a:pt x="1595" y="104"/>
                </a:lnTo>
                <a:lnTo>
                  <a:pt x="1600" y="104"/>
                </a:lnTo>
                <a:lnTo>
                  <a:pt x="1600" y="109"/>
                </a:lnTo>
                <a:lnTo>
                  <a:pt x="1606" y="104"/>
                </a:lnTo>
                <a:lnTo>
                  <a:pt x="1606" y="109"/>
                </a:lnTo>
                <a:lnTo>
                  <a:pt x="1606" y="104"/>
                </a:lnTo>
                <a:lnTo>
                  <a:pt x="1611" y="109"/>
                </a:lnTo>
                <a:lnTo>
                  <a:pt x="1611" y="104"/>
                </a:lnTo>
                <a:lnTo>
                  <a:pt x="1611" y="109"/>
                </a:lnTo>
                <a:lnTo>
                  <a:pt x="1600" y="120"/>
                </a:lnTo>
                <a:lnTo>
                  <a:pt x="1600" y="125"/>
                </a:lnTo>
                <a:lnTo>
                  <a:pt x="1595" y="125"/>
                </a:lnTo>
                <a:lnTo>
                  <a:pt x="1600" y="125"/>
                </a:lnTo>
                <a:lnTo>
                  <a:pt x="1600" y="130"/>
                </a:lnTo>
                <a:lnTo>
                  <a:pt x="1600" y="125"/>
                </a:lnTo>
                <a:lnTo>
                  <a:pt x="1600" y="130"/>
                </a:lnTo>
                <a:lnTo>
                  <a:pt x="1606" y="130"/>
                </a:lnTo>
                <a:lnTo>
                  <a:pt x="1611" y="130"/>
                </a:lnTo>
                <a:lnTo>
                  <a:pt x="1616" y="125"/>
                </a:lnTo>
                <a:lnTo>
                  <a:pt x="1616" y="120"/>
                </a:lnTo>
                <a:lnTo>
                  <a:pt x="1621" y="120"/>
                </a:lnTo>
                <a:lnTo>
                  <a:pt x="1621" y="109"/>
                </a:lnTo>
                <a:lnTo>
                  <a:pt x="1616" y="109"/>
                </a:lnTo>
                <a:lnTo>
                  <a:pt x="1611" y="109"/>
                </a:lnTo>
                <a:lnTo>
                  <a:pt x="1616" y="104"/>
                </a:lnTo>
                <a:lnTo>
                  <a:pt x="1621" y="104"/>
                </a:lnTo>
                <a:lnTo>
                  <a:pt x="1626" y="99"/>
                </a:lnTo>
                <a:lnTo>
                  <a:pt x="1632" y="99"/>
                </a:lnTo>
                <a:lnTo>
                  <a:pt x="1637" y="94"/>
                </a:lnTo>
                <a:lnTo>
                  <a:pt x="1637" y="83"/>
                </a:lnTo>
                <a:lnTo>
                  <a:pt x="1642" y="89"/>
                </a:lnTo>
                <a:lnTo>
                  <a:pt x="1637" y="83"/>
                </a:lnTo>
                <a:lnTo>
                  <a:pt x="1642" y="83"/>
                </a:lnTo>
                <a:lnTo>
                  <a:pt x="1642" y="78"/>
                </a:lnTo>
                <a:lnTo>
                  <a:pt x="1642" y="73"/>
                </a:lnTo>
                <a:lnTo>
                  <a:pt x="1637" y="73"/>
                </a:lnTo>
                <a:lnTo>
                  <a:pt x="1642" y="73"/>
                </a:lnTo>
                <a:lnTo>
                  <a:pt x="1637" y="73"/>
                </a:lnTo>
                <a:lnTo>
                  <a:pt x="1642" y="68"/>
                </a:lnTo>
                <a:lnTo>
                  <a:pt x="1637" y="68"/>
                </a:lnTo>
                <a:lnTo>
                  <a:pt x="1632" y="68"/>
                </a:lnTo>
                <a:lnTo>
                  <a:pt x="1632" y="63"/>
                </a:lnTo>
                <a:lnTo>
                  <a:pt x="1626" y="68"/>
                </a:lnTo>
                <a:lnTo>
                  <a:pt x="1626" y="63"/>
                </a:lnTo>
                <a:lnTo>
                  <a:pt x="1626" y="68"/>
                </a:lnTo>
                <a:lnTo>
                  <a:pt x="1621" y="63"/>
                </a:lnTo>
                <a:lnTo>
                  <a:pt x="1621" y="68"/>
                </a:lnTo>
                <a:lnTo>
                  <a:pt x="1621" y="63"/>
                </a:lnTo>
                <a:lnTo>
                  <a:pt x="1616" y="63"/>
                </a:lnTo>
                <a:lnTo>
                  <a:pt x="1616" y="68"/>
                </a:lnTo>
                <a:lnTo>
                  <a:pt x="1611" y="68"/>
                </a:lnTo>
                <a:lnTo>
                  <a:pt x="1611" y="63"/>
                </a:lnTo>
                <a:lnTo>
                  <a:pt x="1611" y="68"/>
                </a:lnTo>
                <a:lnTo>
                  <a:pt x="1606" y="68"/>
                </a:lnTo>
                <a:lnTo>
                  <a:pt x="1600" y="68"/>
                </a:lnTo>
                <a:lnTo>
                  <a:pt x="1595" y="73"/>
                </a:lnTo>
                <a:lnTo>
                  <a:pt x="1595" y="68"/>
                </a:lnTo>
                <a:lnTo>
                  <a:pt x="1590" y="68"/>
                </a:lnTo>
                <a:lnTo>
                  <a:pt x="1595" y="63"/>
                </a:lnTo>
                <a:lnTo>
                  <a:pt x="1590" y="63"/>
                </a:lnTo>
                <a:lnTo>
                  <a:pt x="1585" y="63"/>
                </a:lnTo>
                <a:lnTo>
                  <a:pt x="1574" y="68"/>
                </a:lnTo>
                <a:lnTo>
                  <a:pt x="1564" y="68"/>
                </a:lnTo>
                <a:lnTo>
                  <a:pt x="1559" y="73"/>
                </a:lnTo>
                <a:lnTo>
                  <a:pt x="1559" y="78"/>
                </a:lnTo>
                <a:lnTo>
                  <a:pt x="1554" y="83"/>
                </a:lnTo>
                <a:lnTo>
                  <a:pt x="1554" y="89"/>
                </a:lnTo>
                <a:lnTo>
                  <a:pt x="2276" y="2364"/>
                </a:lnTo>
                <a:lnTo>
                  <a:pt x="1642" y="442"/>
                </a:lnTo>
                <a:lnTo>
                  <a:pt x="1637" y="442"/>
                </a:lnTo>
                <a:lnTo>
                  <a:pt x="1632" y="442"/>
                </a:lnTo>
                <a:lnTo>
                  <a:pt x="1626" y="442"/>
                </a:lnTo>
                <a:lnTo>
                  <a:pt x="1616" y="452"/>
                </a:lnTo>
                <a:lnTo>
                  <a:pt x="1616" y="457"/>
                </a:lnTo>
                <a:lnTo>
                  <a:pt x="1611" y="463"/>
                </a:lnTo>
                <a:lnTo>
                  <a:pt x="1611" y="468"/>
                </a:lnTo>
                <a:lnTo>
                  <a:pt x="1616" y="468"/>
                </a:lnTo>
                <a:lnTo>
                  <a:pt x="1616" y="473"/>
                </a:lnTo>
                <a:lnTo>
                  <a:pt x="1621" y="468"/>
                </a:lnTo>
                <a:lnTo>
                  <a:pt x="1621" y="473"/>
                </a:lnTo>
                <a:lnTo>
                  <a:pt x="1626" y="468"/>
                </a:lnTo>
                <a:lnTo>
                  <a:pt x="1626" y="473"/>
                </a:lnTo>
                <a:lnTo>
                  <a:pt x="1632" y="468"/>
                </a:lnTo>
                <a:lnTo>
                  <a:pt x="1637" y="463"/>
                </a:lnTo>
                <a:lnTo>
                  <a:pt x="1637" y="457"/>
                </a:lnTo>
                <a:lnTo>
                  <a:pt x="1642" y="457"/>
                </a:lnTo>
                <a:lnTo>
                  <a:pt x="1642" y="452"/>
                </a:lnTo>
                <a:lnTo>
                  <a:pt x="1642" y="447"/>
                </a:lnTo>
                <a:lnTo>
                  <a:pt x="1642" y="442"/>
                </a:lnTo>
                <a:lnTo>
                  <a:pt x="2276" y="2364"/>
                </a:lnTo>
                <a:lnTo>
                  <a:pt x="1517" y="509"/>
                </a:lnTo>
                <a:lnTo>
                  <a:pt x="1517" y="504"/>
                </a:lnTo>
                <a:lnTo>
                  <a:pt x="1517" y="499"/>
                </a:lnTo>
                <a:lnTo>
                  <a:pt x="1512" y="499"/>
                </a:lnTo>
                <a:lnTo>
                  <a:pt x="1507" y="499"/>
                </a:lnTo>
                <a:lnTo>
                  <a:pt x="1496" y="504"/>
                </a:lnTo>
                <a:lnTo>
                  <a:pt x="1491" y="504"/>
                </a:lnTo>
                <a:lnTo>
                  <a:pt x="1486" y="509"/>
                </a:lnTo>
                <a:lnTo>
                  <a:pt x="1486" y="515"/>
                </a:lnTo>
                <a:lnTo>
                  <a:pt x="1481" y="515"/>
                </a:lnTo>
                <a:lnTo>
                  <a:pt x="1481" y="520"/>
                </a:lnTo>
                <a:lnTo>
                  <a:pt x="1481" y="525"/>
                </a:lnTo>
                <a:lnTo>
                  <a:pt x="1481" y="520"/>
                </a:lnTo>
                <a:lnTo>
                  <a:pt x="1481" y="525"/>
                </a:lnTo>
                <a:lnTo>
                  <a:pt x="1481" y="530"/>
                </a:lnTo>
                <a:lnTo>
                  <a:pt x="1486" y="525"/>
                </a:lnTo>
                <a:lnTo>
                  <a:pt x="1486" y="530"/>
                </a:lnTo>
                <a:lnTo>
                  <a:pt x="1491" y="525"/>
                </a:lnTo>
                <a:lnTo>
                  <a:pt x="1491" y="530"/>
                </a:lnTo>
                <a:lnTo>
                  <a:pt x="1491" y="525"/>
                </a:lnTo>
                <a:lnTo>
                  <a:pt x="1496" y="525"/>
                </a:lnTo>
                <a:lnTo>
                  <a:pt x="1496" y="530"/>
                </a:lnTo>
                <a:lnTo>
                  <a:pt x="1496" y="525"/>
                </a:lnTo>
                <a:lnTo>
                  <a:pt x="1502" y="525"/>
                </a:lnTo>
                <a:lnTo>
                  <a:pt x="1502" y="530"/>
                </a:lnTo>
                <a:lnTo>
                  <a:pt x="1502" y="525"/>
                </a:lnTo>
                <a:lnTo>
                  <a:pt x="1507" y="525"/>
                </a:lnTo>
                <a:lnTo>
                  <a:pt x="1507" y="520"/>
                </a:lnTo>
                <a:lnTo>
                  <a:pt x="1512" y="520"/>
                </a:lnTo>
                <a:lnTo>
                  <a:pt x="1517" y="515"/>
                </a:lnTo>
                <a:lnTo>
                  <a:pt x="1517" y="509"/>
                </a:lnTo>
                <a:lnTo>
                  <a:pt x="2276" y="2364"/>
                </a:lnTo>
                <a:lnTo>
                  <a:pt x="1595" y="400"/>
                </a:lnTo>
                <a:lnTo>
                  <a:pt x="1600" y="400"/>
                </a:lnTo>
                <a:lnTo>
                  <a:pt x="1606" y="400"/>
                </a:lnTo>
                <a:lnTo>
                  <a:pt x="1606" y="395"/>
                </a:lnTo>
                <a:lnTo>
                  <a:pt x="1606" y="390"/>
                </a:lnTo>
                <a:lnTo>
                  <a:pt x="1611" y="390"/>
                </a:lnTo>
                <a:lnTo>
                  <a:pt x="1611" y="385"/>
                </a:lnTo>
                <a:lnTo>
                  <a:pt x="1606" y="385"/>
                </a:lnTo>
                <a:lnTo>
                  <a:pt x="1606" y="379"/>
                </a:lnTo>
                <a:lnTo>
                  <a:pt x="1600" y="379"/>
                </a:lnTo>
                <a:lnTo>
                  <a:pt x="1590" y="385"/>
                </a:lnTo>
                <a:lnTo>
                  <a:pt x="1590" y="390"/>
                </a:lnTo>
                <a:lnTo>
                  <a:pt x="1585" y="390"/>
                </a:lnTo>
                <a:lnTo>
                  <a:pt x="1585" y="395"/>
                </a:lnTo>
                <a:lnTo>
                  <a:pt x="1580" y="400"/>
                </a:lnTo>
                <a:lnTo>
                  <a:pt x="1585" y="400"/>
                </a:lnTo>
                <a:lnTo>
                  <a:pt x="1590" y="400"/>
                </a:lnTo>
                <a:lnTo>
                  <a:pt x="1590" y="405"/>
                </a:lnTo>
                <a:lnTo>
                  <a:pt x="1595" y="400"/>
                </a:lnTo>
                <a:lnTo>
                  <a:pt x="2276" y="2364"/>
                </a:lnTo>
                <a:lnTo>
                  <a:pt x="1522" y="109"/>
                </a:lnTo>
                <a:lnTo>
                  <a:pt x="1522" y="114"/>
                </a:lnTo>
                <a:lnTo>
                  <a:pt x="1528" y="114"/>
                </a:lnTo>
                <a:lnTo>
                  <a:pt x="1528" y="120"/>
                </a:lnTo>
                <a:lnTo>
                  <a:pt x="1533" y="120"/>
                </a:lnTo>
                <a:lnTo>
                  <a:pt x="1538" y="120"/>
                </a:lnTo>
                <a:lnTo>
                  <a:pt x="1548" y="109"/>
                </a:lnTo>
                <a:lnTo>
                  <a:pt x="1548" y="104"/>
                </a:lnTo>
                <a:lnTo>
                  <a:pt x="1548" y="99"/>
                </a:lnTo>
                <a:lnTo>
                  <a:pt x="1543" y="99"/>
                </a:lnTo>
                <a:lnTo>
                  <a:pt x="1538" y="99"/>
                </a:lnTo>
                <a:lnTo>
                  <a:pt x="1533" y="99"/>
                </a:lnTo>
                <a:lnTo>
                  <a:pt x="1533" y="104"/>
                </a:lnTo>
                <a:lnTo>
                  <a:pt x="1528" y="104"/>
                </a:lnTo>
                <a:lnTo>
                  <a:pt x="1528" y="109"/>
                </a:lnTo>
                <a:lnTo>
                  <a:pt x="1522" y="109"/>
                </a:lnTo>
                <a:lnTo>
                  <a:pt x="2276" y="2364"/>
                </a:lnTo>
                <a:lnTo>
                  <a:pt x="1611" y="437"/>
                </a:lnTo>
                <a:lnTo>
                  <a:pt x="1611" y="431"/>
                </a:lnTo>
                <a:lnTo>
                  <a:pt x="1606" y="437"/>
                </a:lnTo>
                <a:lnTo>
                  <a:pt x="1611" y="437"/>
                </a:lnTo>
                <a:lnTo>
                  <a:pt x="2276" y="2364"/>
                </a:lnTo>
                <a:lnTo>
                  <a:pt x="1543" y="546"/>
                </a:lnTo>
                <a:lnTo>
                  <a:pt x="1528" y="546"/>
                </a:lnTo>
                <a:lnTo>
                  <a:pt x="1522" y="556"/>
                </a:lnTo>
                <a:lnTo>
                  <a:pt x="1522" y="561"/>
                </a:lnTo>
                <a:lnTo>
                  <a:pt x="1522" y="566"/>
                </a:lnTo>
                <a:lnTo>
                  <a:pt x="1528" y="561"/>
                </a:lnTo>
                <a:lnTo>
                  <a:pt x="1522" y="566"/>
                </a:lnTo>
                <a:lnTo>
                  <a:pt x="1528" y="566"/>
                </a:lnTo>
                <a:lnTo>
                  <a:pt x="1533" y="566"/>
                </a:lnTo>
                <a:lnTo>
                  <a:pt x="1538" y="561"/>
                </a:lnTo>
                <a:lnTo>
                  <a:pt x="1538" y="556"/>
                </a:lnTo>
                <a:lnTo>
                  <a:pt x="1543" y="556"/>
                </a:lnTo>
                <a:lnTo>
                  <a:pt x="1543" y="546"/>
                </a:lnTo>
                <a:lnTo>
                  <a:pt x="2276" y="2364"/>
                </a:lnTo>
                <a:lnTo>
                  <a:pt x="1377" y="416"/>
                </a:lnTo>
                <a:lnTo>
                  <a:pt x="1382" y="416"/>
                </a:lnTo>
                <a:lnTo>
                  <a:pt x="1387" y="416"/>
                </a:lnTo>
                <a:lnTo>
                  <a:pt x="1387" y="411"/>
                </a:lnTo>
                <a:lnTo>
                  <a:pt x="1382" y="411"/>
                </a:lnTo>
                <a:lnTo>
                  <a:pt x="1377" y="416"/>
                </a:lnTo>
                <a:lnTo>
                  <a:pt x="2276" y="2364"/>
                </a:lnTo>
                <a:lnTo>
                  <a:pt x="1320" y="779"/>
                </a:lnTo>
                <a:lnTo>
                  <a:pt x="1320" y="774"/>
                </a:lnTo>
                <a:lnTo>
                  <a:pt x="1315" y="779"/>
                </a:lnTo>
                <a:lnTo>
                  <a:pt x="1309" y="779"/>
                </a:lnTo>
                <a:lnTo>
                  <a:pt x="1304" y="779"/>
                </a:lnTo>
                <a:lnTo>
                  <a:pt x="1299" y="779"/>
                </a:lnTo>
                <a:lnTo>
                  <a:pt x="1299" y="785"/>
                </a:lnTo>
                <a:lnTo>
                  <a:pt x="1294" y="779"/>
                </a:lnTo>
                <a:lnTo>
                  <a:pt x="1289" y="785"/>
                </a:lnTo>
                <a:lnTo>
                  <a:pt x="1283" y="785"/>
                </a:lnTo>
                <a:lnTo>
                  <a:pt x="1283" y="790"/>
                </a:lnTo>
                <a:lnTo>
                  <a:pt x="1283" y="795"/>
                </a:lnTo>
                <a:lnTo>
                  <a:pt x="1283" y="800"/>
                </a:lnTo>
                <a:lnTo>
                  <a:pt x="1278" y="805"/>
                </a:lnTo>
                <a:lnTo>
                  <a:pt x="1283" y="805"/>
                </a:lnTo>
                <a:lnTo>
                  <a:pt x="1278" y="805"/>
                </a:lnTo>
                <a:lnTo>
                  <a:pt x="1283" y="805"/>
                </a:lnTo>
                <a:lnTo>
                  <a:pt x="1278" y="811"/>
                </a:lnTo>
                <a:lnTo>
                  <a:pt x="1283" y="811"/>
                </a:lnTo>
                <a:lnTo>
                  <a:pt x="1278" y="816"/>
                </a:lnTo>
                <a:lnTo>
                  <a:pt x="1283" y="816"/>
                </a:lnTo>
                <a:lnTo>
                  <a:pt x="1289" y="816"/>
                </a:lnTo>
                <a:lnTo>
                  <a:pt x="1283" y="821"/>
                </a:lnTo>
                <a:lnTo>
                  <a:pt x="1289" y="816"/>
                </a:lnTo>
                <a:lnTo>
                  <a:pt x="1289" y="821"/>
                </a:lnTo>
                <a:lnTo>
                  <a:pt x="1294" y="816"/>
                </a:lnTo>
                <a:lnTo>
                  <a:pt x="1294" y="821"/>
                </a:lnTo>
                <a:lnTo>
                  <a:pt x="1294" y="816"/>
                </a:lnTo>
                <a:lnTo>
                  <a:pt x="1299" y="821"/>
                </a:lnTo>
                <a:lnTo>
                  <a:pt x="1299" y="816"/>
                </a:lnTo>
                <a:lnTo>
                  <a:pt x="1299" y="821"/>
                </a:lnTo>
                <a:lnTo>
                  <a:pt x="1304" y="816"/>
                </a:lnTo>
                <a:lnTo>
                  <a:pt x="1304" y="821"/>
                </a:lnTo>
                <a:lnTo>
                  <a:pt x="1304" y="816"/>
                </a:lnTo>
                <a:lnTo>
                  <a:pt x="1309" y="816"/>
                </a:lnTo>
                <a:lnTo>
                  <a:pt x="1315" y="816"/>
                </a:lnTo>
                <a:lnTo>
                  <a:pt x="1320" y="811"/>
                </a:lnTo>
                <a:lnTo>
                  <a:pt x="1325" y="811"/>
                </a:lnTo>
                <a:lnTo>
                  <a:pt x="1325" y="805"/>
                </a:lnTo>
                <a:lnTo>
                  <a:pt x="1330" y="800"/>
                </a:lnTo>
                <a:lnTo>
                  <a:pt x="1330" y="795"/>
                </a:lnTo>
                <a:lnTo>
                  <a:pt x="1335" y="795"/>
                </a:lnTo>
                <a:lnTo>
                  <a:pt x="1330" y="795"/>
                </a:lnTo>
                <a:lnTo>
                  <a:pt x="1335" y="790"/>
                </a:lnTo>
                <a:lnTo>
                  <a:pt x="1330" y="790"/>
                </a:lnTo>
                <a:lnTo>
                  <a:pt x="1335" y="790"/>
                </a:lnTo>
                <a:lnTo>
                  <a:pt x="1330" y="790"/>
                </a:lnTo>
                <a:lnTo>
                  <a:pt x="1330" y="785"/>
                </a:lnTo>
                <a:lnTo>
                  <a:pt x="1335" y="785"/>
                </a:lnTo>
                <a:lnTo>
                  <a:pt x="1330" y="785"/>
                </a:lnTo>
                <a:lnTo>
                  <a:pt x="1330" y="779"/>
                </a:lnTo>
                <a:lnTo>
                  <a:pt x="1330" y="785"/>
                </a:lnTo>
                <a:lnTo>
                  <a:pt x="1330" y="779"/>
                </a:lnTo>
                <a:lnTo>
                  <a:pt x="1325" y="779"/>
                </a:lnTo>
                <a:lnTo>
                  <a:pt x="1320" y="779"/>
                </a:lnTo>
                <a:lnTo>
                  <a:pt x="2276" y="2364"/>
                </a:lnTo>
                <a:lnTo>
                  <a:pt x="1247" y="821"/>
                </a:lnTo>
                <a:lnTo>
                  <a:pt x="1247" y="816"/>
                </a:lnTo>
                <a:lnTo>
                  <a:pt x="1247" y="811"/>
                </a:lnTo>
                <a:lnTo>
                  <a:pt x="1242" y="811"/>
                </a:lnTo>
                <a:lnTo>
                  <a:pt x="1231" y="816"/>
                </a:lnTo>
                <a:lnTo>
                  <a:pt x="1231" y="811"/>
                </a:lnTo>
                <a:lnTo>
                  <a:pt x="1231" y="816"/>
                </a:lnTo>
                <a:lnTo>
                  <a:pt x="1226" y="816"/>
                </a:lnTo>
                <a:lnTo>
                  <a:pt x="1226" y="821"/>
                </a:lnTo>
                <a:lnTo>
                  <a:pt x="1221" y="821"/>
                </a:lnTo>
                <a:lnTo>
                  <a:pt x="1221" y="826"/>
                </a:lnTo>
                <a:lnTo>
                  <a:pt x="1226" y="831"/>
                </a:lnTo>
                <a:lnTo>
                  <a:pt x="1221" y="831"/>
                </a:lnTo>
                <a:lnTo>
                  <a:pt x="1226" y="831"/>
                </a:lnTo>
                <a:lnTo>
                  <a:pt x="1226" y="837"/>
                </a:lnTo>
                <a:lnTo>
                  <a:pt x="1231" y="831"/>
                </a:lnTo>
                <a:lnTo>
                  <a:pt x="1237" y="831"/>
                </a:lnTo>
                <a:lnTo>
                  <a:pt x="1242" y="826"/>
                </a:lnTo>
                <a:lnTo>
                  <a:pt x="1247" y="826"/>
                </a:lnTo>
                <a:lnTo>
                  <a:pt x="1247" y="821"/>
                </a:lnTo>
                <a:lnTo>
                  <a:pt x="2276" y="2364"/>
                </a:lnTo>
                <a:lnTo>
                  <a:pt x="1257" y="696"/>
                </a:lnTo>
                <a:lnTo>
                  <a:pt x="1252" y="696"/>
                </a:lnTo>
                <a:lnTo>
                  <a:pt x="1247" y="696"/>
                </a:lnTo>
                <a:lnTo>
                  <a:pt x="1247" y="702"/>
                </a:lnTo>
                <a:lnTo>
                  <a:pt x="1247" y="707"/>
                </a:lnTo>
                <a:lnTo>
                  <a:pt x="1242" y="712"/>
                </a:lnTo>
                <a:lnTo>
                  <a:pt x="1247" y="712"/>
                </a:lnTo>
                <a:lnTo>
                  <a:pt x="1242" y="712"/>
                </a:lnTo>
                <a:lnTo>
                  <a:pt x="1247" y="712"/>
                </a:lnTo>
                <a:lnTo>
                  <a:pt x="1242" y="717"/>
                </a:lnTo>
                <a:lnTo>
                  <a:pt x="1242" y="712"/>
                </a:lnTo>
                <a:lnTo>
                  <a:pt x="1242" y="717"/>
                </a:lnTo>
                <a:lnTo>
                  <a:pt x="1247" y="717"/>
                </a:lnTo>
                <a:lnTo>
                  <a:pt x="1242" y="717"/>
                </a:lnTo>
                <a:lnTo>
                  <a:pt x="1247" y="717"/>
                </a:lnTo>
                <a:lnTo>
                  <a:pt x="1247" y="722"/>
                </a:lnTo>
                <a:lnTo>
                  <a:pt x="1247" y="717"/>
                </a:lnTo>
                <a:lnTo>
                  <a:pt x="1247" y="722"/>
                </a:lnTo>
                <a:lnTo>
                  <a:pt x="1252" y="722"/>
                </a:lnTo>
                <a:lnTo>
                  <a:pt x="1257" y="722"/>
                </a:lnTo>
                <a:lnTo>
                  <a:pt x="1263" y="722"/>
                </a:lnTo>
                <a:lnTo>
                  <a:pt x="1268" y="717"/>
                </a:lnTo>
                <a:lnTo>
                  <a:pt x="1273" y="717"/>
                </a:lnTo>
                <a:lnTo>
                  <a:pt x="1273" y="712"/>
                </a:lnTo>
                <a:lnTo>
                  <a:pt x="1278" y="707"/>
                </a:lnTo>
                <a:lnTo>
                  <a:pt x="1278" y="702"/>
                </a:lnTo>
                <a:lnTo>
                  <a:pt x="1278" y="696"/>
                </a:lnTo>
                <a:lnTo>
                  <a:pt x="1273" y="696"/>
                </a:lnTo>
                <a:lnTo>
                  <a:pt x="1273" y="691"/>
                </a:lnTo>
                <a:lnTo>
                  <a:pt x="1273" y="696"/>
                </a:lnTo>
                <a:lnTo>
                  <a:pt x="1268" y="691"/>
                </a:lnTo>
                <a:lnTo>
                  <a:pt x="1268" y="696"/>
                </a:lnTo>
                <a:lnTo>
                  <a:pt x="1268" y="691"/>
                </a:lnTo>
                <a:lnTo>
                  <a:pt x="1268" y="696"/>
                </a:lnTo>
                <a:lnTo>
                  <a:pt x="1263" y="691"/>
                </a:lnTo>
                <a:lnTo>
                  <a:pt x="1263" y="696"/>
                </a:lnTo>
                <a:lnTo>
                  <a:pt x="1257" y="696"/>
                </a:lnTo>
                <a:lnTo>
                  <a:pt x="2276" y="2364"/>
                </a:lnTo>
                <a:lnTo>
                  <a:pt x="1377" y="644"/>
                </a:lnTo>
                <a:lnTo>
                  <a:pt x="1372" y="644"/>
                </a:lnTo>
                <a:lnTo>
                  <a:pt x="1356" y="644"/>
                </a:lnTo>
                <a:lnTo>
                  <a:pt x="1351" y="650"/>
                </a:lnTo>
                <a:lnTo>
                  <a:pt x="1351" y="655"/>
                </a:lnTo>
                <a:lnTo>
                  <a:pt x="1341" y="660"/>
                </a:lnTo>
                <a:lnTo>
                  <a:pt x="1346" y="660"/>
                </a:lnTo>
                <a:lnTo>
                  <a:pt x="1341" y="670"/>
                </a:lnTo>
                <a:lnTo>
                  <a:pt x="1341" y="676"/>
                </a:lnTo>
                <a:lnTo>
                  <a:pt x="1335" y="681"/>
                </a:lnTo>
                <a:lnTo>
                  <a:pt x="1335" y="676"/>
                </a:lnTo>
                <a:lnTo>
                  <a:pt x="1341" y="676"/>
                </a:lnTo>
                <a:lnTo>
                  <a:pt x="1346" y="676"/>
                </a:lnTo>
                <a:lnTo>
                  <a:pt x="1341" y="681"/>
                </a:lnTo>
                <a:lnTo>
                  <a:pt x="1346" y="676"/>
                </a:lnTo>
                <a:lnTo>
                  <a:pt x="1351" y="676"/>
                </a:lnTo>
                <a:lnTo>
                  <a:pt x="1351" y="681"/>
                </a:lnTo>
                <a:lnTo>
                  <a:pt x="1356" y="676"/>
                </a:lnTo>
                <a:lnTo>
                  <a:pt x="1361" y="670"/>
                </a:lnTo>
                <a:lnTo>
                  <a:pt x="1361" y="676"/>
                </a:lnTo>
                <a:lnTo>
                  <a:pt x="1367" y="670"/>
                </a:lnTo>
                <a:lnTo>
                  <a:pt x="1372" y="660"/>
                </a:lnTo>
                <a:lnTo>
                  <a:pt x="1377" y="655"/>
                </a:lnTo>
                <a:lnTo>
                  <a:pt x="1377" y="650"/>
                </a:lnTo>
                <a:lnTo>
                  <a:pt x="1377" y="644"/>
                </a:lnTo>
                <a:lnTo>
                  <a:pt x="2276" y="2364"/>
                </a:lnTo>
                <a:lnTo>
                  <a:pt x="3460" y="1018"/>
                </a:lnTo>
                <a:lnTo>
                  <a:pt x="3403" y="1044"/>
                </a:lnTo>
                <a:lnTo>
                  <a:pt x="3460" y="1024"/>
                </a:lnTo>
                <a:lnTo>
                  <a:pt x="3460" y="1018"/>
                </a:lnTo>
                <a:lnTo>
                  <a:pt x="2276" y="2364"/>
                </a:lnTo>
                <a:lnTo>
                  <a:pt x="1195" y="727"/>
                </a:lnTo>
                <a:lnTo>
                  <a:pt x="1200" y="722"/>
                </a:lnTo>
                <a:lnTo>
                  <a:pt x="1206" y="722"/>
                </a:lnTo>
                <a:lnTo>
                  <a:pt x="1206" y="717"/>
                </a:lnTo>
                <a:lnTo>
                  <a:pt x="1200" y="717"/>
                </a:lnTo>
                <a:lnTo>
                  <a:pt x="1195" y="722"/>
                </a:lnTo>
                <a:lnTo>
                  <a:pt x="1195" y="727"/>
                </a:lnTo>
                <a:lnTo>
                  <a:pt x="2276" y="2364"/>
                </a:lnTo>
                <a:lnTo>
                  <a:pt x="1180" y="561"/>
                </a:lnTo>
                <a:lnTo>
                  <a:pt x="1185" y="561"/>
                </a:lnTo>
                <a:lnTo>
                  <a:pt x="1180" y="566"/>
                </a:lnTo>
                <a:lnTo>
                  <a:pt x="1174" y="577"/>
                </a:lnTo>
                <a:lnTo>
                  <a:pt x="1180" y="572"/>
                </a:lnTo>
                <a:lnTo>
                  <a:pt x="1174" y="577"/>
                </a:lnTo>
                <a:lnTo>
                  <a:pt x="1180" y="577"/>
                </a:lnTo>
                <a:lnTo>
                  <a:pt x="1174" y="577"/>
                </a:lnTo>
                <a:lnTo>
                  <a:pt x="1180" y="577"/>
                </a:lnTo>
                <a:lnTo>
                  <a:pt x="1185" y="577"/>
                </a:lnTo>
                <a:lnTo>
                  <a:pt x="1190" y="577"/>
                </a:lnTo>
                <a:lnTo>
                  <a:pt x="1200" y="566"/>
                </a:lnTo>
                <a:lnTo>
                  <a:pt x="1200" y="561"/>
                </a:lnTo>
                <a:lnTo>
                  <a:pt x="1206" y="561"/>
                </a:lnTo>
                <a:lnTo>
                  <a:pt x="1206" y="556"/>
                </a:lnTo>
                <a:lnTo>
                  <a:pt x="1195" y="556"/>
                </a:lnTo>
                <a:lnTo>
                  <a:pt x="1190" y="556"/>
                </a:lnTo>
                <a:lnTo>
                  <a:pt x="1190" y="561"/>
                </a:lnTo>
                <a:lnTo>
                  <a:pt x="1180" y="561"/>
                </a:lnTo>
                <a:lnTo>
                  <a:pt x="2276" y="2364"/>
                </a:lnTo>
                <a:lnTo>
                  <a:pt x="1174" y="779"/>
                </a:lnTo>
                <a:lnTo>
                  <a:pt x="1159" y="790"/>
                </a:lnTo>
                <a:lnTo>
                  <a:pt x="1164" y="790"/>
                </a:lnTo>
                <a:lnTo>
                  <a:pt x="1154" y="795"/>
                </a:lnTo>
                <a:lnTo>
                  <a:pt x="1143" y="805"/>
                </a:lnTo>
                <a:lnTo>
                  <a:pt x="1138" y="811"/>
                </a:lnTo>
                <a:lnTo>
                  <a:pt x="1143" y="811"/>
                </a:lnTo>
                <a:lnTo>
                  <a:pt x="1138" y="816"/>
                </a:lnTo>
                <a:lnTo>
                  <a:pt x="1143" y="811"/>
                </a:lnTo>
                <a:lnTo>
                  <a:pt x="1143" y="816"/>
                </a:lnTo>
                <a:lnTo>
                  <a:pt x="1143" y="811"/>
                </a:lnTo>
                <a:lnTo>
                  <a:pt x="1148" y="816"/>
                </a:lnTo>
                <a:lnTo>
                  <a:pt x="1148" y="811"/>
                </a:lnTo>
                <a:lnTo>
                  <a:pt x="1164" y="800"/>
                </a:lnTo>
                <a:lnTo>
                  <a:pt x="1164" y="795"/>
                </a:lnTo>
                <a:lnTo>
                  <a:pt x="1169" y="790"/>
                </a:lnTo>
                <a:lnTo>
                  <a:pt x="1174" y="779"/>
                </a:lnTo>
                <a:lnTo>
                  <a:pt x="2276" y="2364"/>
                </a:lnTo>
                <a:lnTo>
                  <a:pt x="1128" y="847"/>
                </a:lnTo>
                <a:lnTo>
                  <a:pt x="1133" y="847"/>
                </a:lnTo>
                <a:lnTo>
                  <a:pt x="1133" y="842"/>
                </a:lnTo>
                <a:lnTo>
                  <a:pt x="1128" y="847"/>
                </a:lnTo>
                <a:lnTo>
                  <a:pt x="2276" y="2364"/>
                </a:lnTo>
                <a:lnTo>
                  <a:pt x="1206" y="826"/>
                </a:lnTo>
                <a:lnTo>
                  <a:pt x="1211" y="826"/>
                </a:lnTo>
                <a:lnTo>
                  <a:pt x="1216" y="821"/>
                </a:lnTo>
                <a:lnTo>
                  <a:pt x="1221" y="821"/>
                </a:lnTo>
                <a:lnTo>
                  <a:pt x="1221" y="816"/>
                </a:lnTo>
                <a:lnTo>
                  <a:pt x="1216" y="811"/>
                </a:lnTo>
                <a:lnTo>
                  <a:pt x="1211" y="811"/>
                </a:lnTo>
                <a:lnTo>
                  <a:pt x="1206" y="816"/>
                </a:lnTo>
                <a:lnTo>
                  <a:pt x="1206" y="821"/>
                </a:lnTo>
                <a:lnTo>
                  <a:pt x="1206" y="826"/>
                </a:lnTo>
                <a:lnTo>
                  <a:pt x="2276" y="2364"/>
                </a:lnTo>
                <a:lnTo>
                  <a:pt x="1138" y="826"/>
                </a:lnTo>
                <a:lnTo>
                  <a:pt x="1138" y="821"/>
                </a:lnTo>
                <a:lnTo>
                  <a:pt x="1128" y="821"/>
                </a:lnTo>
                <a:lnTo>
                  <a:pt x="1122" y="826"/>
                </a:lnTo>
                <a:lnTo>
                  <a:pt x="1117" y="831"/>
                </a:lnTo>
                <a:lnTo>
                  <a:pt x="1122" y="831"/>
                </a:lnTo>
                <a:lnTo>
                  <a:pt x="1117" y="831"/>
                </a:lnTo>
                <a:lnTo>
                  <a:pt x="1122" y="831"/>
                </a:lnTo>
                <a:lnTo>
                  <a:pt x="1128" y="837"/>
                </a:lnTo>
                <a:lnTo>
                  <a:pt x="1128" y="831"/>
                </a:lnTo>
                <a:lnTo>
                  <a:pt x="1133" y="831"/>
                </a:lnTo>
                <a:lnTo>
                  <a:pt x="1138" y="826"/>
                </a:lnTo>
                <a:lnTo>
                  <a:pt x="2276" y="2364"/>
                </a:lnTo>
                <a:lnTo>
                  <a:pt x="1206" y="785"/>
                </a:lnTo>
                <a:lnTo>
                  <a:pt x="1206" y="779"/>
                </a:lnTo>
                <a:lnTo>
                  <a:pt x="1211" y="779"/>
                </a:lnTo>
                <a:lnTo>
                  <a:pt x="1216" y="774"/>
                </a:lnTo>
                <a:lnTo>
                  <a:pt x="1216" y="774"/>
                </a:lnTo>
                <a:lnTo>
                  <a:pt x="1216" y="769"/>
                </a:lnTo>
                <a:lnTo>
                  <a:pt x="1211" y="769"/>
                </a:lnTo>
                <a:lnTo>
                  <a:pt x="1200" y="774"/>
                </a:lnTo>
                <a:lnTo>
                  <a:pt x="1195" y="774"/>
                </a:lnTo>
                <a:lnTo>
                  <a:pt x="1195" y="779"/>
                </a:lnTo>
                <a:lnTo>
                  <a:pt x="1195" y="785"/>
                </a:lnTo>
                <a:lnTo>
                  <a:pt x="1195" y="779"/>
                </a:lnTo>
                <a:lnTo>
                  <a:pt x="1195" y="785"/>
                </a:lnTo>
                <a:lnTo>
                  <a:pt x="1200" y="785"/>
                </a:lnTo>
                <a:lnTo>
                  <a:pt x="1206" y="785"/>
                </a:lnTo>
                <a:lnTo>
                  <a:pt x="2276" y="2364"/>
                </a:lnTo>
                <a:lnTo>
                  <a:pt x="1403" y="463"/>
                </a:lnTo>
                <a:lnTo>
                  <a:pt x="1398" y="463"/>
                </a:lnTo>
                <a:lnTo>
                  <a:pt x="1393" y="463"/>
                </a:lnTo>
                <a:lnTo>
                  <a:pt x="1387" y="468"/>
                </a:lnTo>
                <a:lnTo>
                  <a:pt x="1382" y="468"/>
                </a:lnTo>
                <a:lnTo>
                  <a:pt x="1377" y="473"/>
                </a:lnTo>
                <a:lnTo>
                  <a:pt x="1377" y="478"/>
                </a:lnTo>
                <a:lnTo>
                  <a:pt x="1377" y="483"/>
                </a:lnTo>
                <a:lnTo>
                  <a:pt x="1382" y="478"/>
                </a:lnTo>
                <a:lnTo>
                  <a:pt x="1382" y="483"/>
                </a:lnTo>
                <a:lnTo>
                  <a:pt x="1382" y="478"/>
                </a:lnTo>
                <a:lnTo>
                  <a:pt x="1382" y="483"/>
                </a:lnTo>
                <a:lnTo>
                  <a:pt x="1387" y="478"/>
                </a:lnTo>
                <a:lnTo>
                  <a:pt x="1393" y="478"/>
                </a:lnTo>
                <a:lnTo>
                  <a:pt x="1398" y="473"/>
                </a:lnTo>
                <a:lnTo>
                  <a:pt x="1403" y="468"/>
                </a:lnTo>
                <a:lnTo>
                  <a:pt x="1403" y="463"/>
                </a:lnTo>
                <a:lnTo>
                  <a:pt x="2276" y="2364"/>
                </a:lnTo>
                <a:lnTo>
                  <a:pt x="1242" y="894"/>
                </a:lnTo>
                <a:lnTo>
                  <a:pt x="1237" y="894"/>
                </a:lnTo>
                <a:lnTo>
                  <a:pt x="1237" y="889"/>
                </a:lnTo>
                <a:lnTo>
                  <a:pt x="1231" y="889"/>
                </a:lnTo>
                <a:lnTo>
                  <a:pt x="1216" y="899"/>
                </a:lnTo>
                <a:lnTo>
                  <a:pt x="1211" y="899"/>
                </a:lnTo>
                <a:lnTo>
                  <a:pt x="1211" y="904"/>
                </a:lnTo>
                <a:lnTo>
                  <a:pt x="1206" y="909"/>
                </a:lnTo>
                <a:lnTo>
                  <a:pt x="1206" y="915"/>
                </a:lnTo>
                <a:lnTo>
                  <a:pt x="1206" y="920"/>
                </a:lnTo>
                <a:lnTo>
                  <a:pt x="1211" y="920"/>
                </a:lnTo>
                <a:lnTo>
                  <a:pt x="1216" y="920"/>
                </a:lnTo>
                <a:lnTo>
                  <a:pt x="1221" y="920"/>
                </a:lnTo>
                <a:lnTo>
                  <a:pt x="1226" y="915"/>
                </a:lnTo>
                <a:lnTo>
                  <a:pt x="1231" y="915"/>
                </a:lnTo>
                <a:lnTo>
                  <a:pt x="1231" y="909"/>
                </a:lnTo>
                <a:lnTo>
                  <a:pt x="1237" y="904"/>
                </a:lnTo>
                <a:lnTo>
                  <a:pt x="1242" y="899"/>
                </a:lnTo>
                <a:lnTo>
                  <a:pt x="1242" y="894"/>
                </a:lnTo>
                <a:lnTo>
                  <a:pt x="2276" y="2364"/>
                </a:lnTo>
                <a:lnTo>
                  <a:pt x="1502" y="94"/>
                </a:lnTo>
                <a:lnTo>
                  <a:pt x="1502" y="99"/>
                </a:lnTo>
                <a:lnTo>
                  <a:pt x="1512" y="99"/>
                </a:lnTo>
                <a:lnTo>
                  <a:pt x="1512" y="94"/>
                </a:lnTo>
                <a:lnTo>
                  <a:pt x="1507" y="94"/>
                </a:lnTo>
                <a:lnTo>
                  <a:pt x="1502" y="94"/>
                </a:lnTo>
                <a:lnTo>
                  <a:pt x="2276" y="2364"/>
                </a:lnTo>
                <a:lnTo>
                  <a:pt x="1522" y="156"/>
                </a:lnTo>
                <a:lnTo>
                  <a:pt x="1522" y="161"/>
                </a:lnTo>
                <a:lnTo>
                  <a:pt x="1528" y="156"/>
                </a:lnTo>
                <a:lnTo>
                  <a:pt x="1522" y="156"/>
                </a:lnTo>
                <a:lnTo>
                  <a:pt x="2276" y="2364"/>
                </a:lnTo>
                <a:lnTo>
                  <a:pt x="3346" y="1579"/>
                </a:lnTo>
                <a:lnTo>
                  <a:pt x="3325" y="1507"/>
                </a:lnTo>
                <a:lnTo>
                  <a:pt x="3299" y="1455"/>
                </a:lnTo>
                <a:lnTo>
                  <a:pt x="3304" y="1476"/>
                </a:lnTo>
                <a:lnTo>
                  <a:pt x="3346" y="1579"/>
                </a:lnTo>
                <a:lnTo>
                  <a:pt x="2276" y="2364"/>
                </a:lnTo>
                <a:lnTo>
                  <a:pt x="1491" y="442"/>
                </a:lnTo>
                <a:lnTo>
                  <a:pt x="1486" y="442"/>
                </a:lnTo>
                <a:lnTo>
                  <a:pt x="1486" y="447"/>
                </a:lnTo>
                <a:lnTo>
                  <a:pt x="1491" y="442"/>
                </a:lnTo>
                <a:lnTo>
                  <a:pt x="2276" y="2364"/>
                </a:lnTo>
                <a:lnTo>
                  <a:pt x="1512" y="83"/>
                </a:lnTo>
                <a:lnTo>
                  <a:pt x="1507" y="89"/>
                </a:lnTo>
                <a:lnTo>
                  <a:pt x="1512" y="89"/>
                </a:lnTo>
                <a:lnTo>
                  <a:pt x="1512" y="83"/>
                </a:lnTo>
                <a:lnTo>
                  <a:pt x="2276" y="2364"/>
                </a:lnTo>
                <a:lnTo>
                  <a:pt x="1522" y="166"/>
                </a:lnTo>
                <a:lnTo>
                  <a:pt x="1528" y="166"/>
                </a:lnTo>
                <a:lnTo>
                  <a:pt x="1528" y="161"/>
                </a:lnTo>
                <a:lnTo>
                  <a:pt x="1522" y="161"/>
                </a:lnTo>
                <a:lnTo>
                  <a:pt x="1522" y="166"/>
                </a:lnTo>
                <a:lnTo>
                  <a:pt x="1522" y="161"/>
                </a:lnTo>
                <a:lnTo>
                  <a:pt x="1522" y="166"/>
                </a:lnTo>
                <a:lnTo>
                  <a:pt x="2276" y="2364"/>
                </a:lnTo>
                <a:lnTo>
                  <a:pt x="1522" y="208"/>
                </a:lnTo>
                <a:lnTo>
                  <a:pt x="1522" y="203"/>
                </a:lnTo>
                <a:lnTo>
                  <a:pt x="1528" y="203"/>
                </a:lnTo>
                <a:lnTo>
                  <a:pt x="1533" y="198"/>
                </a:lnTo>
                <a:lnTo>
                  <a:pt x="1538" y="198"/>
                </a:lnTo>
                <a:lnTo>
                  <a:pt x="1538" y="192"/>
                </a:lnTo>
                <a:lnTo>
                  <a:pt x="1543" y="187"/>
                </a:lnTo>
                <a:lnTo>
                  <a:pt x="1543" y="182"/>
                </a:lnTo>
                <a:lnTo>
                  <a:pt x="1543" y="177"/>
                </a:lnTo>
                <a:lnTo>
                  <a:pt x="1538" y="177"/>
                </a:lnTo>
                <a:lnTo>
                  <a:pt x="1533" y="177"/>
                </a:lnTo>
                <a:lnTo>
                  <a:pt x="1517" y="182"/>
                </a:lnTo>
                <a:lnTo>
                  <a:pt x="1517" y="187"/>
                </a:lnTo>
                <a:lnTo>
                  <a:pt x="1512" y="192"/>
                </a:lnTo>
                <a:lnTo>
                  <a:pt x="1512" y="198"/>
                </a:lnTo>
                <a:lnTo>
                  <a:pt x="1507" y="203"/>
                </a:lnTo>
                <a:lnTo>
                  <a:pt x="1512" y="203"/>
                </a:lnTo>
                <a:lnTo>
                  <a:pt x="1507" y="208"/>
                </a:lnTo>
                <a:lnTo>
                  <a:pt x="1512" y="203"/>
                </a:lnTo>
                <a:lnTo>
                  <a:pt x="1512" y="208"/>
                </a:lnTo>
                <a:lnTo>
                  <a:pt x="1517" y="208"/>
                </a:lnTo>
                <a:lnTo>
                  <a:pt x="1522" y="203"/>
                </a:lnTo>
                <a:lnTo>
                  <a:pt x="1522" y="208"/>
                </a:lnTo>
                <a:lnTo>
                  <a:pt x="2276" y="2364"/>
                </a:lnTo>
                <a:lnTo>
                  <a:pt x="1408" y="416"/>
                </a:lnTo>
                <a:lnTo>
                  <a:pt x="1403" y="411"/>
                </a:lnTo>
                <a:lnTo>
                  <a:pt x="1398" y="411"/>
                </a:lnTo>
                <a:lnTo>
                  <a:pt x="1393" y="411"/>
                </a:lnTo>
                <a:lnTo>
                  <a:pt x="1393" y="416"/>
                </a:lnTo>
                <a:lnTo>
                  <a:pt x="1387" y="416"/>
                </a:lnTo>
                <a:lnTo>
                  <a:pt x="1387" y="421"/>
                </a:lnTo>
                <a:lnTo>
                  <a:pt x="1393" y="421"/>
                </a:lnTo>
                <a:lnTo>
                  <a:pt x="1393" y="426"/>
                </a:lnTo>
                <a:lnTo>
                  <a:pt x="1398" y="421"/>
                </a:lnTo>
                <a:lnTo>
                  <a:pt x="1403" y="416"/>
                </a:lnTo>
                <a:lnTo>
                  <a:pt x="1408" y="416"/>
                </a:lnTo>
                <a:lnTo>
                  <a:pt x="2276" y="2364"/>
                </a:lnTo>
                <a:lnTo>
                  <a:pt x="1507" y="104"/>
                </a:lnTo>
                <a:lnTo>
                  <a:pt x="1507" y="109"/>
                </a:lnTo>
                <a:lnTo>
                  <a:pt x="1512" y="109"/>
                </a:lnTo>
                <a:lnTo>
                  <a:pt x="1512" y="114"/>
                </a:lnTo>
                <a:lnTo>
                  <a:pt x="1512" y="109"/>
                </a:lnTo>
                <a:lnTo>
                  <a:pt x="1512" y="114"/>
                </a:lnTo>
                <a:lnTo>
                  <a:pt x="1517" y="109"/>
                </a:lnTo>
                <a:lnTo>
                  <a:pt x="1522" y="104"/>
                </a:lnTo>
                <a:lnTo>
                  <a:pt x="1528" y="104"/>
                </a:lnTo>
                <a:lnTo>
                  <a:pt x="1522" y="99"/>
                </a:lnTo>
                <a:lnTo>
                  <a:pt x="1517" y="99"/>
                </a:lnTo>
                <a:lnTo>
                  <a:pt x="1507" y="104"/>
                </a:lnTo>
                <a:lnTo>
                  <a:pt x="2276" y="2364"/>
                </a:lnTo>
                <a:lnTo>
                  <a:pt x="1439" y="535"/>
                </a:lnTo>
                <a:lnTo>
                  <a:pt x="1439" y="530"/>
                </a:lnTo>
                <a:lnTo>
                  <a:pt x="1434" y="525"/>
                </a:lnTo>
                <a:lnTo>
                  <a:pt x="1429" y="530"/>
                </a:lnTo>
                <a:lnTo>
                  <a:pt x="1434" y="535"/>
                </a:lnTo>
                <a:lnTo>
                  <a:pt x="1439" y="535"/>
                </a:lnTo>
                <a:lnTo>
                  <a:pt x="2276" y="2364"/>
                </a:lnTo>
                <a:lnTo>
                  <a:pt x="1408" y="608"/>
                </a:lnTo>
                <a:lnTo>
                  <a:pt x="1413" y="608"/>
                </a:lnTo>
                <a:lnTo>
                  <a:pt x="1419" y="603"/>
                </a:lnTo>
                <a:lnTo>
                  <a:pt x="1413" y="598"/>
                </a:lnTo>
                <a:lnTo>
                  <a:pt x="1408" y="603"/>
                </a:lnTo>
                <a:lnTo>
                  <a:pt x="1408" y="608"/>
                </a:lnTo>
                <a:lnTo>
                  <a:pt x="2276" y="2364"/>
                </a:lnTo>
                <a:lnTo>
                  <a:pt x="1444" y="385"/>
                </a:lnTo>
                <a:lnTo>
                  <a:pt x="1444" y="390"/>
                </a:lnTo>
                <a:lnTo>
                  <a:pt x="1439" y="385"/>
                </a:lnTo>
                <a:lnTo>
                  <a:pt x="1439" y="390"/>
                </a:lnTo>
                <a:lnTo>
                  <a:pt x="1434" y="390"/>
                </a:lnTo>
                <a:lnTo>
                  <a:pt x="1429" y="390"/>
                </a:lnTo>
                <a:lnTo>
                  <a:pt x="1429" y="395"/>
                </a:lnTo>
                <a:lnTo>
                  <a:pt x="1429" y="400"/>
                </a:lnTo>
                <a:lnTo>
                  <a:pt x="1429" y="405"/>
                </a:lnTo>
                <a:lnTo>
                  <a:pt x="1429" y="411"/>
                </a:lnTo>
                <a:lnTo>
                  <a:pt x="1429" y="405"/>
                </a:lnTo>
                <a:lnTo>
                  <a:pt x="1429" y="411"/>
                </a:lnTo>
                <a:lnTo>
                  <a:pt x="1429" y="416"/>
                </a:lnTo>
                <a:lnTo>
                  <a:pt x="1434" y="411"/>
                </a:lnTo>
                <a:lnTo>
                  <a:pt x="1434" y="416"/>
                </a:lnTo>
                <a:lnTo>
                  <a:pt x="1439" y="416"/>
                </a:lnTo>
                <a:lnTo>
                  <a:pt x="1444" y="416"/>
                </a:lnTo>
                <a:lnTo>
                  <a:pt x="1450" y="411"/>
                </a:lnTo>
                <a:lnTo>
                  <a:pt x="1455" y="411"/>
                </a:lnTo>
                <a:lnTo>
                  <a:pt x="1460" y="405"/>
                </a:lnTo>
                <a:lnTo>
                  <a:pt x="1460" y="400"/>
                </a:lnTo>
                <a:lnTo>
                  <a:pt x="1465" y="400"/>
                </a:lnTo>
                <a:lnTo>
                  <a:pt x="1460" y="395"/>
                </a:lnTo>
                <a:lnTo>
                  <a:pt x="1465" y="395"/>
                </a:lnTo>
                <a:lnTo>
                  <a:pt x="1460" y="395"/>
                </a:lnTo>
                <a:lnTo>
                  <a:pt x="1460" y="390"/>
                </a:lnTo>
                <a:lnTo>
                  <a:pt x="1465" y="390"/>
                </a:lnTo>
                <a:lnTo>
                  <a:pt x="1460" y="390"/>
                </a:lnTo>
                <a:lnTo>
                  <a:pt x="1455" y="390"/>
                </a:lnTo>
                <a:lnTo>
                  <a:pt x="1455" y="385"/>
                </a:lnTo>
                <a:lnTo>
                  <a:pt x="1455" y="390"/>
                </a:lnTo>
                <a:lnTo>
                  <a:pt x="1455" y="385"/>
                </a:lnTo>
                <a:lnTo>
                  <a:pt x="1450" y="385"/>
                </a:lnTo>
                <a:lnTo>
                  <a:pt x="1450" y="390"/>
                </a:lnTo>
                <a:lnTo>
                  <a:pt x="1450" y="385"/>
                </a:lnTo>
                <a:lnTo>
                  <a:pt x="1444" y="385"/>
                </a:lnTo>
                <a:lnTo>
                  <a:pt x="2276" y="2364"/>
                </a:lnTo>
                <a:lnTo>
                  <a:pt x="1444" y="468"/>
                </a:lnTo>
                <a:lnTo>
                  <a:pt x="1434" y="473"/>
                </a:lnTo>
                <a:lnTo>
                  <a:pt x="1434" y="468"/>
                </a:lnTo>
                <a:lnTo>
                  <a:pt x="1429" y="463"/>
                </a:lnTo>
                <a:lnTo>
                  <a:pt x="1424" y="463"/>
                </a:lnTo>
                <a:lnTo>
                  <a:pt x="1419" y="468"/>
                </a:lnTo>
                <a:lnTo>
                  <a:pt x="1413" y="473"/>
                </a:lnTo>
                <a:lnTo>
                  <a:pt x="1408" y="483"/>
                </a:lnTo>
                <a:lnTo>
                  <a:pt x="1413" y="483"/>
                </a:lnTo>
                <a:lnTo>
                  <a:pt x="1408" y="489"/>
                </a:lnTo>
                <a:lnTo>
                  <a:pt x="1413" y="489"/>
                </a:lnTo>
                <a:lnTo>
                  <a:pt x="1419" y="489"/>
                </a:lnTo>
                <a:lnTo>
                  <a:pt x="1424" y="483"/>
                </a:lnTo>
                <a:lnTo>
                  <a:pt x="1429" y="483"/>
                </a:lnTo>
                <a:lnTo>
                  <a:pt x="1429" y="489"/>
                </a:lnTo>
                <a:lnTo>
                  <a:pt x="1434" y="489"/>
                </a:lnTo>
                <a:lnTo>
                  <a:pt x="1429" y="489"/>
                </a:lnTo>
                <a:lnTo>
                  <a:pt x="1434" y="489"/>
                </a:lnTo>
                <a:lnTo>
                  <a:pt x="1439" y="483"/>
                </a:lnTo>
                <a:lnTo>
                  <a:pt x="1444" y="478"/>
                </a:lnTo>
                <a:lnTo>
                  <a:pt x="1444" y="473"/>
                </a:lnTo>
                <a:lnTo>
                  <a:pt x="1444" y="468"/>
                </a:lnTo>
                <a:lnTo>
                  <a:pt x="2276" y="2364"/>
                </a:lnTo>
                <a:lnTo>
                  <a:pt x="1450" y="598"/>
                </a:lnTo>
                <a:lnTo>
                  <a:pt x="1455" y="592"/>
                </a:lnTo>
                <a:lnTo>
                  <a:pt x="1450" y="592"/>
                </a:lnTo>
                <a:lnTo>
                  <a:pt x="1450" y="598"/>
                </a:lnTo>
                <a:lnTo>
                  <a:pt x="2276" y="2364"/>
                </a:lnTo>
                <a:lnTo>
                  <a:pt x="3907" y="286"/>
                </a:lnTo>
                <a:lnTo>
                  <a:pt x="3902" y="286"/>
                </a:lnTo>
                <a:lnTo>
                  <a:pt x="3902" y="291"/>
                </a:lnTo>
                <a:lnTo>
                  <a:pt x="3907" y="291"/>
                </a:lnTo>
                <a:lnTo>
                  <a:pt x="3907" y="286"/>
                </a:lnTo>
                <a:lnTo>
                  <a:pt x="2276" y="2364"/>
                </a:lnTo>
                <a:lnTo>
                  <a:pt x="3876" y="255"/>
                </a:lnTo>
                <a:lnTo>
                  <a:pt x="3871" y="255"/>
                </a:lnTo>
                <a:lnTo>
                  <a:pt x="3865" y="250"/>
                </a:lnTo>
                <a:lnTo>
                  <a:pt x="3860" y="250"/>
                </a:lnTo>
                <a:lnTo>
                  <a:pt x="3845" y="244"/>
                </a:lnTo>
                <a:lnTo>
                  <a:pt x="3850" y="250"/>
                </a:lnTo>
                <a:lnTo>
                  <a:pt x="3845" y="255"/>
                </a:lnTo>
                <a:lnTo>
                  <a:pt x="3850" y="255"/>
                </a:lnTo>
                <a:lnTo>
                  <a:pt x="3855" y="255"/>
                </a:lnTo>
                <a:lnTo>
                  <a:pt x="3860" y="255"/>
                </a:lnTo>
                <a:lnTo>
                  <a:pt x="3865" y="255"/>
                </a:lnTo>
                <a:lnTo>
                  <a:pt x="3871" y="255"/>
                </a:lnTo>
                <a:lnTo>
                  <a:pt x="3871" y="260"/>
                </a:lnTo>
                <a:lnTo>
                  <a:pt x="3876" y="255"/>
                </a:lnTo>
                <a:lnTo>
                  <a:pt x="2276" y="2364"/>
                </a:lnTo>
                <a:lnTo>
                  <a:pt x="3793" y="198"/>
                </a:lnTo>
                <a:lnTo>
                  <a:pt x="3793" y="192"/>
                </a:lnTo>
                <a:lnTo>
                  <a:pt x="3788" y="192"/>
                </a:lnTo>
                <a:lnTo>
                  <a:pt x="3782" y="198"/>
                </a:lnTo>
                <a:lnTo>
                  <a:pt x="3782" y="203"/>
                </a:lnTo>
                <a:lnTo>
                  <a:pt x="3782" y="208"/>
                </a:lnTo>
                <a:lnTo>
                  <a:pt x="3788" y="203"/>
                </a:lnTo>
                <a:lnTo>
                  <a:pt x="3793" y="198"/>
                </a:lnTo>
                <a:lnTo>
                  <a:pt x="2276" y="2364"/>
                </a:lnTo>
                <a:lnTo>
                  <a:pt x="3814" y="234"/>
                </a:lnTo>
                <a:lnTo>
                  <a:pt x="3808" y="234"/>
                </a:lnTo>
                <a:lnTo>
                  <a:pt x="3819" y="234"/>
                </a:lnTo>
                <a:lnTo>
                  <a:pt x="3819" y="239"/>
                </a:lnTo>
                <a:lnTo>
                  <a:pt x="3824" y="239"/>
                </a:lnTo>
                <a:lnTo>
                  <a:pt x="3829" y="239"/>
                </a:lnTo>
                <a:lnTo>
                  <a:pt x="3829" y="234"/>
                </a:lnTo>
                <a:lnTo>
                  <a:pt x="3819" y="234"/>
                </a:lnTo>
                <a:lnTo>
                  <a:pt x="3814" y="234"/>
                </a:lnTo>
                <a:lnTo>
                  <a:pt x="2276" y="2364"/>
                </a:lnTo>
                <a:lnTo>
                  <a:pt x="3938" y="317"/>
                </a:lnTo>
                <a:lnTo>
                  <a:pt x="3933" y="317"/>
                </a:lnTo>
                <a:lnTo>
                  <a:pt x="3933" y="322"/>
                </a:lnTo>
                <a:lnTo>
                  <a:pt x="3938" y="317"/>
                </a:lnTo>
                <a:lnTo>
                  <a:pt x="2276" y="2364"/>
                </a:lnTo>
                <a:lnTo>
                  <a:pt x="644" y="0"/>
                </a:lnTo>
                <a:lnTo>
                  <a:pt x="686" y="89"/>
                </a:lnTo>
                <a:lnTo>
                  <a:pt x="717" y="172"/>
                </a:lnTo>
                <a:lnTo>
                  <a:pt x="686" y="78"/>
                </a:lnTo>
                <a:lnTo>
                  <a:pt x="650" y="0"/>
                </a:lnTo>
                <a:lnTo>
                  <a:pt x="644" y="0"/>
                </a:lnTo>
                <a:lnTo>
                  <a:pt x="2276" y="2364"/>
                </a:lnTo>
                <a:lnTo>
                  <a:pt x="738" y="509"/>
                </a:lnTo>
                <a:lnTo>
                  <a:pt x="728" y="452"/>
                </a:lnTo>
                <a:lnTo>
                  <a:pt x="728" y="411"/>
                </a:lnTo>
                <a:lnTo>
                  <a:pt x="712" y="385"/>
                </a:lnTo>
                <a:lnTo>
                  <a:pt x="728" y="447"/>
                </a:lnTo>
                <a:lnTo>
                  <a:pt x="738" y="509"/>
                </a:lnTo>
                <a:lnTo>
                  <a:pt x="2276" y="2364"/>
                </a:lnTo>
                <a:lnTo>
                  <a:pt x="5" y="982"/>
                </a:lnTo>
                <a:lnTo>
                  <a:pt x="11" y="982"/>
                </a:lnTo>
                <a:lnTo>
                  <a:pt x="11" y="977"/>
                </a:lnTo>
                <a:lnTo>
                  <a:pt x="0" y="982"/>
                </a:lnTo>
                <a:lnTo>
                  <a:pt x="0" y="987"/>
                </a:lnTo>
                <a:lnTo>
                  <a:pt x="5" y="982"/>
                </a:lnTo>
                <a:lnTo>
                  <a:pt x="2276" y="2364"/>
                </a:lnTo>
                <a:lnTo>
                  <a:pt x="4286" y="2998"/>
                </a:lnTo>
                <a:lnTo>
                  <a:pt x="4281" y="3003"/>
                </a:lnTo>
                <a:lnTo>
                  <a:pt x="4292" y="3003"/>
                </a:lnTo>
                <a:lnTo>
                  <a:pt x="4292" y="2998"/>
                </a:lnTo>
                <a:lnTo>
                  <a:pt x="4286" y="2998"/>
                </a:lnTo>
                <a:lnTo>
                  <a:pt x="2276" y="2364"/>
                </a:lnTo>
                <a:lnTo>
                  <a:pt x="3938" y="286"/>
                </a:lnTo>
                <a:lnTo>
                  <a:pt x="3933" y="286"/>
                </a:lnTo>
                <a:lnTo>
                  <a:pt x="3933" y="291"/>
                </a:lnTo>
                <a:lnTo>
                  <a:pt x="3938" y="291"/>
                </a:lnTo>
                <a:lnTo>
                  <a:pt x="3938" y="286"/>
                </a:lnTo>
                <a:lnTo>
                  <a:pt x="3938" y="291"/>
                </a:lnTo>
                <a:lnTo>
                  <a:pt x="3938" y="286"/>
                </a:lnTo>
                <a:lnTo>
                  <a:pt x="2276" y="2364"/>
                </a:lnTo>
                <a:lnTo>
                  <a:pt x="3985" y="296"/>
                </a:lnTo>
                <a:lnTo>
                  <a:pt x="3990" y="302"/>
                </a:lnTo>
                <a:lnTo>
                  <a:pt x="3990" y="296"/>
                </a:lnTo>
                <a:lnTo>
                  <a:pt x="3985" y="296"/>
                </a:lnTo>
                <a:lnTo>
                  <a:pt x="2276" y="2364"/>
                </a:lnTo>
                <a:lnTo>
                  <a:pt x="4364" y="3018"/>
                </a:lnTo>
                <a:lnTo>
                  <a:pt x="4364" y="3008"/>
                </a:lnTo>
                <a:lnTo>
                  <a:pt x="4359" y="3013"/>
                </a:lnTo>
                <a:lnTo>
                  <a:pt x="4359" y="3018"/>
                </a:lnTo>
                <a:lnTo>
                  <a:pt x="4364" y="3018"/>
                </a:lnTo>
                <a:lnTo>
                  <a:pt x="2276" y="2364"/>
                </a:lnTo>
                <a:lnTo>
                  <a:pt x="4369" y="515"/>
                </a:lnTo>
                <a:lnTo>
                  <a:pt x="4375" y="499"/>
                </a:lnTo>
                <a:lnTo>
                  <a:pt x="4369" y="494"/>
                </a:lnTo>
                <a:lnTo>
                  <a:pt x="4359" y="478"/>
                </a:lnTo>
                <a:lnTo>
                  <a:pt x="4343" y="473"/>
                </a:lnTo>
                <a:lnTo>
                  <a:pt x="4328" y="478"/>
                </a:lnTo>
                <a:lnTo>
                  <a:pt x="4292" y="483"/>
                </a:lnTo>
                <a:lnTo>
                  <a:pt x="4286" y="483"/>
                </a:lnTo>
                <a:lnTo>
                  <a:pt x="4286" y="473"/>
                </a:lnTo>
                <a:lnTo>
                  <a:pt x="4286" y="463"/>
                </a:lnTo>
                <a:lnTo>
                  <a:pt x="4271" y="442"/>
                </a:lnTo>
                <a:lnTo>
                  <a:pt x="4255" y="431"/>
                </a:lnTo>
                <a:lnTo>
                  <a:pt x="4260" y="426"/>
                </a:lnTo>
                <a:lnTo>
                  <a:pt x="4266" y="421"/>
                </a:lnTo>
                <a:lnTo>
                  <a:pt x="4276" y="411"/>
                </a:lnTo>
                <a:lnTo>
                  <a:pt x="4281" y="405"/>
                </a:lnTo>
                <a:lnTo>
                  <a:pt x="4276" y="395"/>
                </a:lnTo>
                <a:lnTo>
                  <a:pt x="4250" y="385"/>
                </a:lnTo>
                <a:lnTo>
                  <a:pt x="4234" y="374"/>
                </a:lnTo>
                <a:lnTo>
                  <a:pt x="4229" y="364"/>
                </a:lnTo>
                <a:lnTo>
                  <a:pt x="4229" y="359"/>
                </a:lnTo>
                <a:lnTo>
                  <a:pt x="4250" y="322"/>
                </a:lnTo>
                <a:lnTo>
                  <a:pt x="4250" y="312"/>
                </a:lnTo>
                <a:lnTo>
                  <a:pt x="4240" y="296"/>
                </a:lnTo>
                <a:lnTo>
                  <a:pt x="4208" y="291"/>
                </a:lnTo>
                <a:lnTo>
                  <a:pt x="4198" y="286"/>
                </a:lnTo>
                <a:lnTo>
                  <a:pt x="4193" y="276"/>
                </a:lnTo>
                <a:lnTo>
                  <a:pt x="4198" y="260"/>
                </a:lnTo>
                <a:lnTo>
                  <a:pt x="4208" y="239"/>
                </a:lnTo>
                <a:lnTo>
                  <a:pt x="4219" y="224"/>
                </a:lnTo>
                <a:lnTo>
                  <a:pt x="4208" y="218"/>
                </a:lnTo>
                <a:lnTo>
                  <a:pt x="4193" y="218"/>
                </a:lnTo>
                <a:lnTo>
                  <a:pt x="4177" y="218"/>
                </a:lnTo>
                <a:lnTo>
                  <a:pt x="4167" y="218"/>
                </a:lnTo>
                <a:lnTo>
                  <a:pt x="4162" y="208"/>
                </a:lnTo>
                <a:lnTo>
                  <a:pt x="4156" y="177"/>
                </a:lnTo>
                <a:lnTo>
                  <a:pt x="4156" y="166"/>
                </a:lnTo>
                <a:lnTo>
                  <a:pt x="4141" y="156"/>
                </a:lnTo>
                <a:lnTo>
                  <a:pt x="4099" y="135"/>
                </a:lnTo>
                <a:lnTo>
                  <a:pt x="4073" y="130"/>
                </a:lnTo>
                <a:lnTo>
                  <a:pt x="4079" y="130"/>
                </a:lnTo>
                <a:lnTo>
                  <a:pt x="4073" y="125"/>
                </a:lnTo>
                <a:lnTo>
                  <a:pt x="4063" y="114"/>
                </a:lnTo>
                <a:lnTo>
                  <a:pt x="4053" y="120"/>
                </a:lnTo>
                <a:lnTo>
                  <a:pt x="4042" y="125"/>
                </a:lnTo>
                <a:lnTo>
                  <a:pt x="4027" y="135"/>
                </a:lnTo>
                <a:lnTo>
                  <a:pt x="4006" y="146"/>
                </a:lnTo>
                <a:lnTo>
                  <a:pt x="3985" y="146"/>
                </a:lnTo>
                <a:lnTo>
                  <a:pt x="3975" y="140"/>
                </a:lnTo>
                <a:lnTo>
                  <a:pt x="3959" y="130"/>
                </a:lnTo>
                <a:lnTo>
                  <a:pt x="3954" y="120"/>
                </a:lnTo>
                <a:lnTo>
                  <a:pt x="3949" y="125"/>
                </a:lnTo>
                <a:lnTo>
                  <a:pt x="3943" y="140"/>
                </a:lnTo>
                <a:lnTo>
                  <a:pt x="3949" y="151"/>
                </a:lnTo>
                <a:lnTo>
                  <a:pt x="3954" y="156"/>
                </a:lnTo>
                <a:lnTo>
                  <a:pt x="3969" y="166"/>
                </a:lnTo>
                <a:lnTo>
                  <a:pt x="3969" y="172"/>
                </a:lnTo>
                <a:lnTo>
                  <a:pt x="3969" y="166"/>
                </a:lnTo>
                <a:lnTo>
                  <a:pt x="3980" y="177"/>
                </a:lnTo>
                <a:lnTo>
                  <a:pt x="3975" y="187"/>
                </a:lnTo>
                <a:lnTo>
                  <a:pt x="3975" y="198"/>
                </a:lnTo>
                <a:lnTo>
                  <a:pt x="3985" y="208"/>
                </a:lnTo>
                <a:lnTo>
                  <a:pt x="4011" y="234"/>
                </a:lnTo>
                <a:lnTo>
                  <a:pt x="4037" y="255"/>
                </a:lnTo>
                <a:lnTo>
                  <a:pt x="4042" y="276"/>
                </a:lnTo>
                <a:lnTo>
                  <a:pt x="4042" y="281"/>
                </a:lnTo>
                <a:lnTo>
                  <a:pt x="4032" y="291"/>
                </a:lnTo>
                <a:lnTo>
                  <a:pt x="3995" y="260"/>
                </a:lnTo>
                <a:lnTo>
                  <a:pt x="3969" y="244"/>
                </a:lnTo>
                <a:lnTo>
                  <a:pt x="3933" y="229"/>
                </a:lnTo>
                <a:lnTo>
                  <a:pt x="3912" y="218"/>
                </a:lnTo>
                <a:lnTo>
                  <a:pt x="3891" y="192"/>
                </a:lnTo>
                <a:lnTo>
                  <a:pt x="3850" y="151"/>
                </a:lnTo>
                <a:lnTo>
                  <a:pt x="3871" y="182"/>
                </a:lnTo>
                <a:lnTo>
                  <a:pt x="3881" y="192"/>
                </a:lnTo>
                <a:lnTo>
                  <a:pt x="3876" y="198"/>
                </a:lnTo>
                <a:lnTo>
                  <a:pt x="3876" y="192"/>
                </a:lnTo>
                <a:lnTo>
                  <a:pt x="3782" y="125"/>
                </a:lnTo>
                <a:lnTo>
                  <a:pt x="3788" y="120"/>
                </a:lnTo>
                <a:lnTo>
                  <a:pt x="3782" y="120"/>
                </a:lnTo>
                <a:lnTo>
                  <a:pt x="3788" y="120"/>
                </a:lnTo>
                <a:lnTo>
                  <a:pt x="3788" y="114"/>
                </a:lnTo>
                <a:lnTo>
                  <a:pt x="3782" y="114"/>
                </a:lnTo>
                <a:lnTo>
                  <a:pt x="3788" y="114"/>
                </a:lnTo>
                <a:lnTo>
                  <a:pt x="3782" y="114"/>
                </a:lnTo>
                <a:lnTo>
                  <a:pt x="3777" y="120"/>
                </a:lnTo>
                <a:lnTo>
                  <a:pt x="3694" y="57"/>
                </a:lnTo>
                <a:lnTo>
                  <a:pt x="3689" y="42"/>
                </a:lnTo>
                <a:lnTo>
                  <a:pt x="3689" y="37"/>
                </a:lnTo>
                <a:lnTo>
                  <a:pt x="3684" y="47"/>
                </a:lnTo>
                <a:lnTo>
                  <a:pt x="3678" y="42"/>
                </a:lnTo>
                <a:lnTo>
                  <a:pt x="3684" y="31"/>
                </a:lnTo>
                <a:lnTo>
                  <a:pt x="3684" y="26"/>
                </a:lnTo>
                <a:lnTo>
                  <a:pt x="3678" y="26"/>
                </a:lnTo>
                <a:lnTo>
                  <a:pt x="3678" y="11"/>
                </a:lnTo>
                <a:lnTo>
                  <a:pt x="3684" y="0"/>
                </a:lnTo>
                <a:lnTo>
                  <a:pt x="2858" y="0"/>
                </a:lnTo>
                <a:lnTo>
                  <a:pt x="2852" y="11"/>
                </a:lnTo>
                <a:lnTo>
                  <a:pt x="2837" y="16"/>
                </a:lnTo>
                <a:lnTo>
                  <a:pt x="2785" y="37"/>
                </a:lnTo>
                <a:lnTo>
                  <a:pt x="2774" y="42"/>
                </a:lnTo>
                <a:lnTo>
                  <a:pt x="2769" y="47"/>
                </a:lnTo>
                <a:lnTo>
                  <a:pt x="2774" y="63"/>
                </a:lnTo>
                <a:lnTo>
                  <a:pt x="2780" y="73"/>
                </a:lnTo>
                <a:lnTo>
                  <a:pt x="2780" y="78"/>
                </a:lnTo>
                <a:lnTo>
                  <a:pt x="2780" y="83"/>
                </a:lnTo>
                <a:lnTo>
                  <a:pt x="2774" y="89"/>
                </a:lnTo>
                <a:lnTo>
                  <a:pt x="2780" y="94"/>
                </a:lnTo>
                <a:lnTo>
                  <a:pt x="2795" y="104"/>
                </a:lnTo>
                <a:lnTo>
                  <a:pt x="2800" y="114"/>
                </a:lnTo>
                <a:lnTo>
                  <a:pt x="2795" y="125"/>
                </a:lnTo>
                <a:lnTo>
                  <a:pt x="2806" y="120"/>
                </a:lnTo>
                <a:lnTo>
                  <a:pt x="2806" y="114"/>
                </a:lnTo>
                <a:lnTo>
                  <a:pt x="2811" y="114"/>
                </a:lnTo>
                <a:lnTo>
                  <a:pt x="2816" y="109"/>
                </a:lnTo>
                <a:lnTo>
                  <a:pt x="2837" y="109"/>
                </a:lnTo>
                <a:lnTo>
                  <a:pt x="2858" y="104"/>
                </a:lnTo>
                <a:lnTo>
                  <a:pt x="2863" y="109"/>
                </a:lnTo>
                <a:lnTo>
                  <a:pt x="2863" y="120"/>
                </a:lnTo>
                <a:lnTo>
                  <a:pt x="2858" y="120"/>
                </a:lnTo>
                <a:lnTo>
                  <a:pt x="2852" y="125"/>
                </a:lnTo>
                <a:lnTo>
                  <a:pt x="2858" y="130"/>
                </a:lnTo>
                <a:lnTo>
                  <a:pt x="2868" y="140"/>
                </a:lnTo>
                <a:lnTo>
                  <a:pt x="2868" y="151"/>
                </a:lnTo>
                <a:lnTo>
                  <a:pt x="2868" y="156"/>
                </a:lnTo>
                <a:lnTo>
                  <a:pt x="2863" y="172"/>
                </a:lnTo>
                <a:lnTo>
                  <a:pt x="2858" y="177"/>
                </a:lnTo>
                <a:lnTo>
                  <a:pt x="2847" y="177"/>
                </a:lnTo>
                <a:lnTo>
                  <a:pt x="2842" y="182"/>
                </a:lnTo>
                <a:lnTo>
                  <a:pt x="2842" y="192"/>
                </a:lnTo>
                <a:lnTo>
                  <a:pt x="2837" y="208"/>
                </a:lnTo>
                <a:lnTo>
                  <a:pt x="2837" y="213"/>
                </a:lnTo>
                <a:lnTo>
                  <a:pt x="2837" y="218"/>
                </a:lnTo>
                <a:lnTo>
                  <a:pt x="2837" y="239"/>
                </a:lnTo>
                <a:lnTo>
                  <a:pt x="2837" y="244"/>
                </a:lnTo>
                <a:lnTo>
                  <a:pt x="2832" y="244"/>
                </a:lnTo>
                <a:lnTo>
                  <a:pt x="2816" y="244"/>
                </a:lnTo>
                <a:lnTo>
                  <a:pt x="2811" y="239"/>
                </a:lnTo>
                <a:lnTo>
                  <a:pt x="2800" y="229"/>
                </a:lnTo>
                <a:lnTo>
                  <a:pt x="2795" y="229"/>
                </a:lnTo>
                <a:lnTo>
                  <a:pt x="2795" y="234"/>
                </a:lnTo>
                <a:lnTo>
                  <a:pt x="2800" y="239"/>
                </a:lnTo>
                <a:lnTo>
                  <a:pt x="2806" y="260"/>
                </a:lnTo>
                <a:lnTo>
                  <a:pt x="2800" y="270"/>
                </a:lnTo>
                <a:lnTo>
                  <a:pt x="2795" y="270"/>
                </a:lnTo>
                <a:lnTo>
                  <a:pt x="2790" y="270"/>
                </a:lnTo>
                <a:lnTo>
                  <a:pt x="2790" y="281"/>
                </a:lnTo>
                <a:lnTo>
                  <a:pt x="2795" y="291"/>
                </a:lnTo>
                <a:lnTo>
                  <a:pt x="2785" y="291"/>
                </a:lnTo>
                <a:lnTo>
                  <a:pt x="2790" y="296"/>
                </a:lnTo>
                <a:lnTo>
                  <a:pt x="2811" y="312"/>
                </a:lnTo>
                <a:lnTo>
                  <a:pt x="2816" y="312"/>
                </a:lnTo>
                <a:lnTo>
                  <a:pt x="2816" y="327"/>
                </a:lnTo>
                <a:lnTo>
                  <a:pt x="2816" y="333"/>
                </a:lnTo>
                <a:lnTo>
                  <a:pt x="2811" y="327"/>
                </a:lnTo>
                <a:lnTo>
                  <a:pt x="2806" y="322"/>
                </a:lnTo>
                <a:lnTo>
                  <a:pt x="2800" y="322"/>
                </a:lnTo>
                <a:lnTo>
                  <a:pt x="2795" y="327"/>
                </a:lnTo>
                <a:lnTo>
                  <a:pt x="2800" y="333"/>
                </a:lnTo>
                <a:lnTo>
                  <a:pt x="2806" y="338"/>
                </a:lnTo>
                <a:lnTo>
                  <a:pt x="2800" y="338"/>
                </a:lnTo>
                <a:lnTo>
                  <a:pt x="2795" y="333"/>
                </a:lnTo>
                <a:lnTo>
                  <a:pt x="2780" y="322"/>
                </a:lnTo>
                <a:lnTo>
                  <a:pt x="2774" y="327"/>
                </a:lnTo>
                <a:lnTo>
                  <a:pt x="2774" y="333"/>
                </a:lnTo>
                <a:lnTo>
                  <a:pt x="2785" y="338"/>
                </a:lnTo>
                <a:lnTo>
                  <a:pt x="2790" y="348"/>
                </a:lnTo>
                <a:lnTo>
                  <a:pt x="2790" y="353"/>
                </a:lnTo>
                <a:lnTo>
                  <a:pt x="2785" y="353"/>
                </a:lnTo>
                <a:lnTo>
                  <a:pt x="2774" y="353"/>
                </a:lnTo>
                <a:lnTo>
                  <a:pt x="2769" y="353"/>
                </a:lnTo>
                <a:lnTo>
                  <a:pt x="2774" y="359"/>
                </a:lnTo>
                <a:lnTo>
                  <a:pt x="2785" y="364"/>
                </a:lnTo>
                <a:lnTo>
                  <a:pt x="2785" y="369"/>
                </a:lnTo>
                <a:lnTo>
                  <a:pt x="2785" y="374"/>
                </a:lnTo>
                <a:lnTo>
                  <a:pt x="2774" y="390"/>
                </a:lnTo>
                <a:lnTo>
                  <a:pt x="2774" y="395"/>
                </a:lnTo>
                <a:lnTo>
                  <a:pt x="2774" y="400"/>
                </a:lnTo>
                <a:lnTo>
                  <a:pt x="2785" y="395"/>
                </a:lnTo>
                <a:lnTo>
                  <a:pt x="2790" y="395"/>
                </a:lnTo>
                <a:lnTo>
                  <a:pt x="2790" y="405"/>
                </a:lnTo>
                <a:lnTo>
                  <a:pt x="2790" y="416"/>
                </a:lnTo>
                <a:lnTo>
                  <a:pt x="2790" y="426"/>
                </a:lnTo>
                <a:lnTo>
                  <a:pt x="2800" y="431"/>
                </a:lnTo>
                <a:lnTo>
                  <a:pt x="2806" y="431"/>
                </a:lnTo>
                <a:lnTo>
                  <a:pt x="2806" y="437"/>
                </a:lnTo>
                <a:lnTo>
                  <a:pt x="2800" y="437"/>
                </a:lnTo>
                <a:lnTo>
                  <a:pt x="2800" y="442"/>
                </a:lnTo>
                <a:lnTo>
                  <a:pt x="2800" y="447"/>
                </a:lnTo>
                <a:lnTo>
                  <a:pt x="2811" y="452"/>
                </a:lnTo>
                <a:lnTo>
                  <a:pt x="2832" y="452"/>
                </a:lnTo>
                <a:lnTo>
                  <a:pt x="2842" y="442"/>
                </a:lnTo>
                <a:lnTo>
                  <a:pt x="2847" y="447"/>
                </a:lnTo>
                <a:lnTo>
                  <a:pt x="2858" y="463"/>
                </a:lnTo>
                <a:lnTo>
                  <a:pt x="2863" y="463"/>
                </a:lnTo>
                <a:lnTo>
                  <a:pt x="2868" y="457"/>
                </a:lnTo>
                <a:lnTo>
                  <a:pt x="2868" y="468"/>
                </a:lnTo>
                <a:lnTo>
                  <a:pt x="2863" y="473"/>
                </a:lnTo>
                <a:lnTo>
                  <a:pt x="2847" y="478"/>
                </a:lnTo>
                <a:lnTo>
                  <a:pt x="2816" y="494"/>
                </a:lnTo>
                <a:lnTo>
                  <a:pt x="2785" y="520"/>
                </a:lnTo>
                <a:lnTo>
                  <a:pt x="2754" y="561"/>
                </a:lnTo>
                <a:lnTo>
                  <a:pt x="2774" y="556"/>
                </a:lnTo>
                <a:lnTo>
                  <a:pt x="2795" y="556"/>
                </a:lnTo>
                <a:lnTo>
                  <a:pt x="2800" y="561"/>
                </a:lnTo>
                <a:lnTo>
                  <a:pt x="2811" y="572"/>
                </a:lnTo>
                <a:lnTo>
                  <a:pt x="2821" y="587"/>
                </a:lnTo>
                <a:lnTo>
                  <a:pt x="2837" y="592"/>
                </a:lnTo>
                <a:lnTo>
                  <a:pt x="2842" y="592"/>
                </a:lnTo>
                <a:lnTo>
                  <a:pt x="2837" y="608"/>
                </a:lnTo>
                <a:lnTo>
                  <a:pt x="2821" y="629"/>
                </a:lnTo>
                <a:lnTo>
                  <a:pt x="2832" y="644"/>
                </a:lnTo>
                <a:lnTo>
                  <a:pt x="2837" y="650"/>
                </a:lnTo>
                <a:lnTo>
                  <a:pt x="2847" y="655"/>
                </a:lnTo>
                <a:lnTo>
                  <a:pt x="2878" y="655"/>
                </a:lnTo>
                <a:lnTo>
                  <a:pt x="2910" y="655"/>
                </a:lnTo>
                <a:lnTo>
                  <a:pt x="2920" y="660"/>
                </a:lnTo>
                <a:lnTo>
                  <a:pt x="2920" y="686"/>
                </a:lnTo>
                <a:lnTo>
                  <a:pt x="2925" y="702"/>
                </a:lnTo>
                <a:lnTo>
                  <a:pt x="2930" y="707"/>
                </a:lnTo>
                <a:lnTo>
                  <a:pt x="2951" y="696"/>
                </a:lnTo>
                <a:lnTo>
                  <a:pt x="2977" y="681"/>
                </a:lnTo>
                <a:lnTo>
                  <a:pt x="2977" y="686"/>
                </a:lnTo>
                <a:lnTo>
                  <a:pt x="2998" y="727"/>
                </a:lnTo>
                <a:lnTo>
                  <a:pt x="3029" y="769"/>
                </a:lnTo>
                <a:lnTo>
                  <a:pt x="3019" y="769"/>
                </a:lnTo>
                <a:lnTo>
                  <a:pt x="3008" y="774"/>
                </a:lnTo>
                <a:lnTo>
                  <a:pt x="3013" y="774"/>
                </a:lnTo>
                <a:lnTo>
                  <a:pt x="3034" y="774"/>
                </a:lnTo>
                <a:lnTo>
                  <a:pt x="3060" y="800"/>
                </a:lnTo>
                <a:lnTo>
                  <a:pt x="3045" y="769"/>
                </a:lnTo>
                <a:lnTo>
                  <a:pt x="3050" y="774"/>
                </a:lnTo>
                <a:lnTo>
                  <a:pt x="3055" y="774"/>
                </a:lnTo>
                <a:lnTo>
                  <a:pt x="3071" y="790"/>
                </a:lnTo>
                <a:lnTo>
                  <a:pt x="3081" y="800"/>
                </a:lnTo>
                <a:lnTo>
                  <a:pt x="3086" y="800"/>
                </a:lnTo>
                <a:lnTo>
                  <a:pt x="3091" y="800"/>
                </a:lnTo>
                <a:lnTo>
                  <a:pt x="3091" y="790"/>
                </a:lnTo>
                <a:lnTo>
                  <a:pt x="3076" y="774"/>
                </a:lnTo>
                <a:lnTo>
                  <a:pt x="3071" y="769"/>
                </a:lnTo>
                <a:lnTo>
                  <a:pt x="3081" y="769"/>
                </a:lnTo>
                <a:lnTo>
                  <a:pt x="3076" y="764"/>
                </a:lnTo>
                <a:lnTo>
                  <a:pt x="3071" y="764"/>
                </a:lnTo>
                <a:lnTo>
                  <a:pt x="3091" y="753"/>
                </a:lnTo>
                <a:lnTo>
                  <a:pt x="3102" y="753"/>
                </a:lnTo>
                <a:lnTo>
                  <a:pt x="3097" y="759"/>
                </a:lnTo>
                <a:lnTo>
                  <a:pt x="3097" y="764"/>
                </a:lnTo>
                <a:lnTo>
                  <a:pt x="3091" y="764"/>
                </a:lnTo>
                <a:lnTo>
                  <a:pt x="3086" y="764"/>
                </a:lnTo>
                <a:lnTo>
                  <a:pt x="3138" y="759"/>
                </a:lnTo>
                <a:lnTo>
                  <a:pt x="3154" y="753"/>
                </a:lnTo>
                <a:lnTo>
                  <a:pt x="3149" y="753"/>
                </a:lnTo>
                <a:lnTo>
                  <a:pt x="3123" y="753"/>
                </a:lnTo>
                <a:lnTo>
                  <a:pt x="3117" y="753"/>
                </a:lnTo>
                <a:lnTo>
                  <a:pt x="3133" y="748"/>
                </a:lnTo>
                <a:lnTo>
                  <a:pt x="3143" y="753"/>
                </a:lnTo>
                <a:lnTo>
                  <a:pt x="3149" y="753"/>
                </a:lnTo>
                <a:lnTo>
                  <a:pt x="3169" y="748"/>
                </a:lnTo>
                <a:lnTo>
                  <a:pt x="3185" y="748"/>
                </a:lnTo>
                <a:lnTo>
                  <a:pt x="3211" y="743"/>
                </a:lnTo>
                <a:lnTo>
                  <a:pt x="3237" y="733"/>
                </a:lnTo>
                <a:lnTo>
                  <a:pt x="3247" y="753"/>
                </a:lnTo>
                <a:lnTo>
                  <a:pt x="3263" y="764"/>
                </a:lnTo>
                <a:lnTo>
                  <a:pt x="3284" y="769"/>
                </a:lnTo>
                <a:lnTo>
                  <a:pt x="3310" y="769"/>
                </a:lnTo>
                <a:lnTo>
                  <a:pt x="3330" y="785"/>
                </a:lnTo>
                <a:lnTo>
                  <a:pt x="3320" y="811"/>
                </a:lnTo>
                <a:lnTo>
                  <a:pt x="3320" y="821"/>
                </a:lnTo>
                <a:lnTo>
                  <a:pt x="3330" y="831"/>
                </a:lnTo>
                <a:lnTo>
                  <a:pt x="3341" y="837"/>
                </a:lnTo>
                <a:lnTo>
                  <a:pt x="3351" y="847"/>
                </a:lnTo>
                <a:lnTo>
                  <a:pt x="3362" y="868"/>
                </a:lnTo>
                <a:lnTo>
                  <a:pt x="3367" y="894"/>
                </a:lnTo>
                <a:lnTo>
                  <a:pt x="3367" y="904"/>
                </a:lnTo>
                <a:lnTo>
                  <a:pt x="3377" y="909"/>
                </a:lnTo>
                <a:lnTo>
                  <a:pt x="3398" y="909"/>
                </a:lnTo>
                <a:lnTo>
                  <a:pt x="3403" y="935"/>
                </a:lnTo>
                <a:lnTo>
                  <a:pt x="3403" y="956"/>
                </a:lnTo>
                <a:lnTo>
                  <a:pt x="3393" y="972"/>
                </a:lnTo>
                <a:lnTo>
                  <a:pt x="3382" y="961"/>
                </a:lnTo>
                <a:lnTo>
                  <a:pt x="3377" y="951"/>
                </a:lnTo>
                <a:lnTo>
                  <a:pt x="3367" y="956"/>
                </a:lnTo>
                <a:lnTo>
                  <a:pt x="3362" y="972"/>
                </a:lnTo>
                <a:lnTo>
                  <a:pt x="3367" y="992"/>
                </a:lnTo>
                <a:lnTo>
                  <a:pt x="3372" y="1003"/>
                </a:lnTo>
                <a:lnTo>
                  <a:pt x="3372" y="1008"/>
                </a:lnTo>
                <a:lnTo>
                  <a:pt x="3362" y="1008"/>
                </a:lnTo>
                <a:lnTo>
                  <a:pt x="3351" y="1008"/>
                </a:lnTo>
                <a:lnTo>
                  <a:pt x="3346" y="1018"/>
                </a:lnTo>
                <a:lnTo>
                  <a:pt x="3247" y="1034"/>
                </a:lnTo>
                <a:lnTo>
                  <a:pt x="3206" y="1039"/>
                </a:lnTo>
                <a:lnTo>
                  <a:pt x="3185" y="1034"/>
                </a:lnTo>
                <a:lnTo>
                  <a:pt x="3164" y="1029"/>
                </a:lnTo>
                <a:lnTo>
                  <a:pt x="3154" y="1018"/>
                </a:lnTo>
                <a:lnTo>
                  <a:pt x="3159" y="1008"/>
                </a:lnTo>
                <a:lnTo>
                  <a:pt x="3175" y="998"/>
                </a:lnTo>
                <a:lnTo>
                  <a:pt x="3164" y="1003"/>
                </a:lnTo>
                <a:lnTo>
                  <a:pt x="3149" y="1008"/>
                </a:lnTo>
                <a:lnTo>
                  <a:pt x="3143" y="1024"/>
                </a:lnTo>
                <a:lnTo>
                  <a:pt x="3128" y="1018"/>
                </a:lnTo>
                <a:lnTo>
                  <a:pt x="3123" y="946"/>
                </a:lnTo>
                <a:lnTo>
                  <a:pt x="3112" y="894"/>
                </a:lnTo>
                <a:lnTo>
                  <a:pt x="3097" y="847"/>
                </a:lnTo>
                <a:lnTo>
                  <a:pt x="3112" y="904"/>
                </a:lnTo>
                <a:lnTo>
                  <a:pt x="3117" y="966"/>
                </a:lnTo>
                <a:lnTo>
                  <a:pt x="3117" y="1018"/>
                </a:lnTo>
                <a:lnTo>
                  <a:pt x="3097" y="1024"/>
                </a:lnTo>
                <a:lnTo>
                  <a:pt x="3102" y="992"/>
                </a:lnTo>
                <a:lnTo>
                  <a:pt x="3102" y="977"/>
                </a:lnTo>
                <a:lnTo>
                  <a:pt x="3097" y="982"/>
                </a:lnTo>
                <a:lnTo>
                  <a:pt x="3091" y="1013"/>
                </a:lnTo>
                <a:lnTo>
                  <a:pt x="3086" y="1013"/>
                </a:lnTo>
                <a:lnTo>
                  <a:pt x="3102" y="951"/>
                </a:lnTo>
                <a:lnTo>
                  <a:pt x="3102" y="920"/>
                </a:lnTo>
                <a:lnTo>
                  <a:pt x="3097" y="894"/>
                </a:lnTo>
                <a:lnTo>
                  <a:pt x="3081" y="847"/>
                </a:lnTo>
                <a:lnTo>
                  <a:pt x="3071" y="831"/>
                </a:lnTo>
                <a:lnTo>
                  <a:pt x="3060" y="821"/>
                </a:lnTo>
                <a:lnTo>
                  <a:pt x="3050" y="816"/>
                </a:lnTo>
                <a:lnTo>
                  <a:pt x="3060" y="831"/>
                </a:lnTo>
                <a:lnTo>
                  <a:pt x="3076" y="868"/>
                </a:lnTo>
                <a:lnTo>
                  <a:pt x="3086" y="915"/>
                </a:lnTo>
                <a:lnTo>
                  <a:pt x="3091" y="925"/>
                </a:lnTo>
                <a:lnTo>
                  <a:pt x="3086" y="920"/>
                </a:lnTo>
                <a:lnTo>
                  <a:pt x="3071" y="873"/>
                </a:lnTo>
                <a:lnTo>
                  <a:pt x="3081" y="920"/>
                </a:lnTo>
                <a:lnTo>
                  <a:pt x="3081" y="935"/>
                </a:lnTo>
                <a:lnTo>
                  <a:pt x="3076" y="940"/>
                </a:lnTo>
                <a:lnTo>
                  <a:pt x="3071" y="935"/>
                </a:lnTo>
                <a:lnTo>
                  <a:pt x="3065" y="925"/>
                </a:lnTo>
                <a:lnTo>
                  <a:pt x="3060" y="925"/>
                </a:lnTo>
                <a:lnTo>
                  <a:pt x="3065" y="946"/>
                </a:lnTo>
                <a:lnTo>
                  <a:pt x="3071" y="951"/>
                </a:lnTo>
                <a:lnTo>
                  <a:pt x="3076" y="946"/>
                </a:lnTo>
                <a:lnTo>
                  <a:pt x="3081" y="946"/>
                </a:lnTo>
                <a:lnTo>
                  <a:pt x="3081" y="951"/>
                </a:lnTo>
                <a:lnTo>
                  <a:pt x="3076" y="956"/>
                </a:lnTo>
                <a:lnTo>
                  <a:pt x="3076" y="961"/>
                </a:lnTo>
                <a:lnTo>
                  <a:pt x="3081" y="982"/>
                </a:lnTo>
                <a:lnTo>
                  <a:pt x="3076" y="998"/>
                </a:lnTo>
                <a:lnTo>
                  <a:pt x="3065" y="1034"/>
                </a:lnTo>
                <a:lnTo>
                  <a:pt x="3060" y="1029"/>
                </a:lnTo>
                <a:lnTo>
                  <a:pt x="3050" y="1034"/>
                </a:lnTo>
                <a:lnTo>
                  <a:pt x="3045" y="1039"/>
                </a:lnTo>
                <a:lnTo>
                  <a:pt x="3045" y="1044"/>
                </a:lnTo>
                <a:lnTo>
                  <a:pt x="3050" y="1050"/>
                </a:lnTo>
                <a:lnTo>
                  <a:pt x="3039" y="1065"/>
                </a:lnTo>
                <a:lnTo>
                  <a:pt x="3034" y="1086"/>
                </a:lnTo>
                <a:lnTo>
                  <a:pt x="3034" y="1102"/>
                </a:lnTo>
                <a:lnTo>
                  <a:pt x="3045" y="1122"/>
                </a:lnTo>
                <a:lnTo>
                  <a:pt x="3060" y="1128"/>
                </a:lnTo>
                <a:lnTo>
                  <a:pt x="3086" y="1133"/>
                </a:lnTo>
                <a:lnTo>
                  <a:pt x="3149" y="1128"/>
                </a:lnTo>
                <a:lnTo>
                  <a:pt x="3237" y="1107"/>
                </a:lnTo>
                <a:lnTo>
                  <a:pt x="3175" y="1117"/>
                </a:lnTo>
                <a:lnTo>
                  <a:pt x="3143" y="1122"/>
                </a:lnTo>
                <a:lnTo>
                  <a:pt x="3123" y="1117"/>
                </a:lnTo>
                <a:lnTo>
                  <a:pt x="3102" y="1112"/>
                </a:lnTo>
                <a:lnTo>
                  <a:pt x="3117" y="1112"/>
                </a:lnTo>
                <a:lnTo>
                  <a:pt x="3185" y="1107"/>
                </a:lnTo>
                <a:lnTo>
                  <a:pt x="3190" y="1107"/>
                </a:lnTo>
                <a:lnTo>
                  <a:pt x="3195" y="1107"/>
                </a:lnTo>
                <a:lnTo>
                  <a:pt x="3258" y="1096"/>
                </a:lnTo>
                <a:lnTo>
                  <a:pt x="3336" y="1070"/>
                </a:lnTo>
                <a:lnTo>
                  <a:pt x="3356" y="1086"/>
                </a:lnTo>
                <a:lnTo>
                  <a:pt x="3367" y="1096"/>
                </a:lnTo>
                <a:lnTo>
                  <a:pt x="3382" y="1122"/>
                </a:lnTo>
                <a:lnTo>
                  <a:pt x="3388" y="1117"/>
                </a:lnTo>
                <a:lnTo>
                  <a:pt x="3398" y="1122"/>
                </a:lnTo>
                <a:lnTo>
                  <a:pt x="3398" y="1133"/>
                </a:lnTo>
                <a:lnTo>
                  <a:pt x="3403" y="1133"/>
                </a:lnTo>
                <a:lnTo>
                  <a:pt x="3403" y="1122"/>
                </a:lnTo>
                <a:lnTo>
                  <a:pt x="3424" y="1128"/>
                </a:lnTo>
                <a:lnTo>
                  <a:pt x="3429" y="1128"/>
                </a:lnTo>
                <a:lnTo>
                  <a:pt x="3429" y="1122"/>
                </a:lnTo>
                <a:lnTo>
                  <a:pt x="3429" y="1107"/>
                </a:lnTo>
                <a:lnTo>
                  <a:pt x="3414" y="1091"/>
                </a:lnTo>
                <a:lnTo>
                  <a:pt x="3403" y="1081"/>
                </a:lnTo>
                <a:lnTo>
                  <a:pt x="3382" y="1076"/>
                </a:lnTo>
                <a:lnTo>
                  <a:pt x="3367" y="1060"/>
                </a:lnTo>
                <a:lnTo>
                  <a:pt x="3382" y="1055"/>
                </a:lnTo>
                <a:lnTo>
                  <a:pt x="3403" y="1044"/>
                </a:lnTo>
                <a:lnTo>
                  <a:pt x="3388" y="1050"/>
                </a:lnTo>
                <a:lnTo>
                  <a:pt x="3403" y="1029"/>
                </a:lnTo>
                <a:lnTo>
                  <a:pt x="3408" y="1029"/>
                </a:lnTo>
                <a:lnTo>
                  <a:pt x="3414" y="1029"/>
                </a:lnTo>
                <a:lnTo>
                  <a:pt x="3408" y="1029"/>
                </a:lnTo>
                <a:lnTo>
                  <a:pt x="3450" y="1008"/>
                </a:lnTo>
                <a:lnTo>
                  <a:pt x="3408" y="1018"/>
                </a:lnTo>
                <a:lnTo>
                  <a:pt x="3408" y="1013"/>
                </a:lnTo>
                <a:lnTo>
                  <a:pt x="3414" y="987"/>
                </a:lnTo>
                <a:lnTo>
                  <a:pt x="3429" y="961"/>
                </a:lnTo>
                <a:lnTo>
                  <a:pt x="3434" y="951"/>
                </a:lnTo>
                <a:lnTo>
                  <a:pt x="3429" y="946"/>
                </a:lnTo>
                <a:lnTo>
                  <a:pt x="3434" y="946"/>
                </a:lnTo>
                <a:lnTo>
                  <a:pt x="3460" y="992"/>
                </a:lnTo>
                <a:lnTo>
                  <a:pt x="3471" y="1008"/>
                </a:lnTo>
                <a:lnTo>
                  <a:pt x="3471" y="1013"/>
                </a:lnTo>
                <a:lnTo>
                  <a:pt x="3471" y="1018"/>
                </a:lnTo>
                <a:lnTo>
                  <a:pt x="3476" y="1018"/>
                </a:lnTo>
                <a:lnTo>
                  <a:pt x="3476" y="1024"/>
                </a:lnTo>
                <a:lnTo>
                  <a:pt x="3481" y="1034"/>
                </a:lnTo>
                <a:lnTo>
                  <a:pt x="3481" y="1029"/>
                </a:lnTo>
                <a:lnTo>
                  <a:pt x="3481" y="1034"/>
                </a:lnTo>
                <a:lnTo>
                  <a:pt x="3481" y="1029"/>
                </a:lnTo>
                <a:lnTo>
                  <a:pt x="3465" y="977"/>
                </a:lnTo>
                <a:lnTo>
                  <a:pt x="3460" y="982"/>
                </a:lnTo>
                <a:lnTo>
                  <a:pt x="3434" y="940"/>
                </a:lnTo>
                <a:lnTo>
                  <a:pt x="3434" y="915"/>
                </a:lnTo>
                <a:lnTo>
                  <a:pt x="3450" y="935"/>
                </a:lnTo>
                <a:lnTo>
                  <a:pt x="3460" y="925"/>
                </a:lnTo>
                <a:lnTo>
                  <a:pt x="3471" y="935"/>
                </a:lnTo>
                <a:lnTo>
                  <a:pt x="3476" y="940"/>
                </a:lnTo>
                <a:lnTo>
                  <a:pt x="3476" y="920"/>
                </a:lnTo>
                <a:lnTo>
                  <a:pt x="3471" y="852"/>
                </a:lnTo>
                <a:lnTo>
                  <a:pt x="3465" y="831"/>
                </a:lnTo>
                <a:lnTo>
                  <a:pt x="3450" y="790"/>
                </a:lnTo>
                <a:lnTo>
                  <a:pt x="3439" y="774"/>
                </a:lnTo>
                <a:lnTo>
                  <a:pt x="3424" y="769"/>
                </a:lnTo>
                <a:lnTo>
                  <a:pt x="3403" y="764"/>
                </a:lnTo>
                <a:lnTo>
                  <a:pt x="3398" y="759"/>
                </a:lnTo>
                <a:lnTo>
                  <a:pt x="3398" y="753"/>
                </a:lnTo>
                <a:lnTo>
                  <a:pt x="3408" y="753"/>
                </a:lnTo>
                <a:lnTo>
                  <a:pt x="3429" y="753"/>
                </a:lnTo>
                <a:lnTo>
                  <a:pt x="3450" y="774"/>
                </a:lnTo>
                <a:lnTo>
                  <a:pt x="3471" y="795"/>
                </a:lnTo>
                <a:lnTo>
                  <a:pt x="3476" y="821"/>
                </a:lnTo>
                <a:lnTo>
                  <a:pt x="3486" y="837"/>
                </a:lnTo>
                <a:lnTo>
                  <a:pt x="3476" y="805"/>
                </a:lnTo>
                <a:lnTo>
                  <a:pt x="3476" y="790"/>
                </a:lnTo>
                <a:lnTo>
                  <a:pt x="3481" y="800"/>
                </a:lnTo>
                <a:lnTo>
                  <a:pt x="3486" y="805"/>
                </a:lnTo>
                <a:lnTo>
                  <a:pt x="3491" y="811"/>
                </a:lnTo>
                <a:lnTo>
                  <a:pt x="3507" y="800"/>
                </a:lnTo>
                <a:lnTo>
                  <a:pt x="3512" y="805"/>
                </a:lnTo>
                <a:lnTo>
                  <a:pt x="3507" y="847"/>
                </a:lnTo>
                <a:lnTo>
                  <a:pt x="3507" y="899"/>
                </a:lnTo>
                <a:lnTo>
                  <a:pt x="3512" y="925"/>
                </a:lnTo>
                <a:lnTo>
                  <a:pt x="3523" y="935"/>
                </a:lnTo>
                <a:lnTo>
                  <a:pt x="3533" y="935"/>
                </a:lnTo>
                <a:lnTo>
                  <a:pt x="3538" y="925"/>
                </a:lnTo>
                <a:lnTo>
                  <a:pt x="3538" y="915"/>
                </a:lnTo>
                <a:lnTo>
                  <a:pt x="3528" y="909"/>
                </a:lnTo>
                <a:lnTo>
                  <a:pt x="3517" y="909"/>
                </a:lnTo>
                <a:lnTo>
                  <a:pt x="3517" y="904"/>
                </a:lnTo>
                <a:lnTo>
                  <a:pt x="3517" y="894"/>
                </a:lnTo>
                <a:lnTo>
                  <a:pt x="3533" y="868"/>
                </a:lnTo>
                <a:lnTo>
                  <a:pt x="3543" y="857"/>
                </a:lnTo>
                <a:lnTo>
                  <a:pt x="3549" y="857"/>
                </a:lnTo>
                <a:lnTo>
                  <a:pt x="3554" y="868"/>
                </a:lnTo>
                <a:lnTo>
                  <a:pt x="3554" y="894"/>
                </a:lnTo>
                <a:lnTo>
                  <a:pt x="3554" y="951"/>
                </a:lnTo>
                <a:lnTo>
                  <a:pt x="3564" y="982"/>
                </a:lnTo>
                <a:lnTo>
                  <a:pt x="3575" y="1003"/>
                </a:lnTo>
                <a:lnTo>
                  <a:pt x="3585" y="1013"/>
                </a:lnTo>
                <a:lnTo>
                  <a:pt x="3569" y="987"/>
                </a:lnTo>
                <a:lnTo>
                  <a:pt x="3569" y="977"/>
                </a:lnTo>
                <a:lnTo>
                  <a:pt x="3590" y="992"/>
                </a:lnTo>
                <a:lnTo>
                  <a:pt x="3606" y="1018"/>
                </a:lnTo>
                <a:lnTo>
                  <a:pt x="3616" y="1044"/>
                </a:lnTo>
                <a:lnTo>
                  <a:pt x="3627" y="1096"/>
                </a:lnTo>
                <a:lnTo>
                  <a:pt x="3627" y="1128"/>
                </a:lnTo>
                <a:lnTo>
                  <a:pt x="3621" y="1128"/>
                </a:lnTo>
                <a:lnTo>
                  <a:pt x="3621" y="1112"/>
                </a:lnTo>
                <a:lnTo>
                  <a:pt x="3611" y="1076"/>
                </a:lnTo>
                <a:lnTo>
                  <a:pt x="3606" y="1055"/>
                </a:lnTo>
                <a:lnTo>
                  <a:pt x="3590" y="1039"/>
                </a:lnTo>
                <a:lnTo>
                  <a:pt x="3575" y="1018"/>
                </a:lnTo>
                <a:lnTo>
                  <a:pt x="3554" y="961"/>
                </a:lnTo>
                <a:lnTo>
                  <a:pt x="3549" y="951"/>
                </a:lnTo>
                <a:lnTo>
                  <a:pt x="3543" y="966"/>
                </a:lnTo>
                <a:lnTo>
                  <a:pt x="3543" y="998"/>
                </a:lnTo>
                <a:lnTo>
                  <a:pt x="3538" y="1024"/>
                </a:lnTo>
                <a:lnTo>
                  <a:pt x="3528" y="1034"/>
                </a:lnTo>
                <a:lnTo>
                  <a:pt x="3528" y="1029"/>
                </a:lnTo>
                <a:lnTo>
                  <a:pt x="3523" y="1013"/>
                </a:lnTo>
                <a:lnTo>
                  <a:pt x="3512" y="1003"/>
                </a:lnTo>
                <a:lnTo>
                  <a:pt x="3502" y="998"/>
                </a:lnTo>
                <a:lnTo>
                  <a:pt x="3491" y="1003"/>
                </a:lnTo>
                <a:lnTo>
                  <a:pt x="3491" y="1008"/>
                </a:lnTo>
                <a:lnTo>
                  <a:pt x="3497" y="1008"/>
                </a:lnTo>
                <a:lnTo>
                  <a:pt x="3491" y="1024"/>
                </a:lnTo>
                <a:lnTo>
                  <a:pt x="3497" y="1029"/>
                </a:lnTo>
                <a:lnTo>
                  <a:pt x="3502" y="1018"/>
                </a:lnTo>
                <a:lnTo>
                  <a:pt x="3502" y="1024"/>
                </a:lnTo>
                <a:lnTo>
                  <a:pt x="3502" y="1034"/>
                </a:lnTo>
                <a:lnTo>
                  <a:pt x="3507" y="1034"/>
                </a:lnTo>
                <a:lnTo>
                  <a:pt x="3517" y="1065"/>
                </a:lnTo>
                <a:lnTo>
                  <a:pt x="3507" y="1096"/>
                </a:lnTo>
                <a:lnTo>
                  <a:pt x="3486" y="1039"/>
                </a:lnTo>
                <a:lnTo>
                  <a:pt x="3491" y="1060"/>
                </a:lnTo>
                <a:lnTo>
                  <a:pt x="3486" y="1055"/>
                </a:lnTo>
                <a:lnTo>
                  <a:pt x="3507" y="1107"/>
                </a:lnTo>
                <a:lnTo>
                  <a:pt x="3497" y="1143"/>
                </a:lnTo>
                <a:lnTo>
                  <a:pt x="3491" y="1179"/>
                </a:lnTo>
                <a:lnTo>
                  <a:pt x="3486" y="1185"/>
                </a:lnTo>
                <a:lnTo>
                  <a:pt x="3486" y="1169"/>
                </a:lnTo>
                <a:lnTo>
                  <a:pt x="3481" y="1164"/>
                </a:lnTo>
                <a:lnTo>
                  <a:pt x="3465" y="1242"/>
                </a:lnTo>
                <a:lnTo>
                  <a:pt x="3476" y="1211"/>
                </a:lnTo>
                <a:lnTo>
                  <a:pt x="3481" y="1200"/>
                </a:lnTo>
                <a:lnTo>
                  <a:pt x="3486" y="1205"/>
                </a:lnTo>
                <a:lnTo>
                  <a:pt x="3491" y="1195"/>
                </a:lnTo>
                <a:lnTo>
                  <a:pt x="3491" y="1257"/>
                </a:lnTo>
                <a:lnTo>
                  <a:pt x="3491" y="1273"/>
                </a:lnTo>
                <a:lnTo>
                  <a:pt x="3491" y="1268"/>
                </a:lnTo>
                <a:lnTo>
                  <a:pt x="3497" y="1200"/>
                </a:lnTo>
                <a:lnTo>
                  <a:pt x="3502" y="1164"/>
                </a:lnTo>
                <a:lnTo>
                  <a:pt x="3507" y="1159"/>
                </a:lnTo>
                <a:lnTo>
                  <a:pt x="3512" y="1164"/>
                </a:lnTo>
                <a:lnTo>
                  <a:pt x="3523" y="1174"/>
                </a:lnTo>
                <a:lnTo>
                  <a:pt x="3523" y="1179"/>
                </a:lnTo>
                <a:lnTo>
                  <a:pt x="3523" y="1185"/>
                </a:lnTo>
                <a:lnTo>
                  <a:pt x="3533" y="1257"/>
                </a:lnTo>
                <a:lnTo>
                  <a:pt x="3538" y="1335"/>
                </a:lnTo>
                <a:lnTo>
                  <a:pt x="3533" y="1377"/>
                </a:lnTo>
                <a:lnTo>
                  <a:pt x="3528" y="1434"/>
                </a:lnTo>
                <a:lnTo>
                  <a:pt x="3523" y="1398"/>
                </a:lnTo>
                <a:lnTo>
                  <a:pt x="3523" y="1429"/>
                </a:lnTo>
                <a:lnTo>
                  <a:pt x="3523" y="1439"/>
                </a:lnTo>
                <a:lnTo>
                  <a:pt x="3517" y="1429"/>
                </a:lnTo>
                <a:lnTo>
                  <a:pt x="3507" y="1315"/>
                </a:lnTo>
                <a:lnTo>
                  <a:pt x="3497" y="1237"/>
                </a:lnTo>
                <a:lnTo>
                  <a:pt x="3497" y="1330"/>
                </a:lnTo>
                <a:lnTo>
                  <a:pt x="3512" y="1460"/>
                </a:lnTo>
                <a:lnTo>
                  <a:pt x="3533" y="1616"/>
                </a:lnTo>
                <a:lnTo>
                  <a:pt x="3528" y="1673"/>
                </a:lnTo>
                <a:lnTo>
                  <a:pt x="3528" y="1657"/>
                </a:lnTo>
                <a:lnTo>
                  <a:pt x="3517" y="1626"/>
                </a:lnTo>
                <a:lnTo>
                  <a:pt x="3517" y="1611"/>
                </a:lnTo>
                <a:lnTo>
                  <a:pt x="3523" y="1647"/>
                </a:lnTo>
                <a:lnTo>
                  <a:pt x="3523" y="1663"/>
                </a:lnTo>
                <a:lnTo>
                  <a:pt x="3517" y="1657"/>
                </a:lnTo>
                <a:lnTo>
                  <a:pt x="3512" y="1621"/>
                </a:lnTo>
                <a:lnTo>
                  <a:pt x="3502" y="1564"/>
                </a:lnTo>
                <a:lnTo>
                  <a:pt x="3497" y="1528"/>
                </a:lnTo>
                <a:lnTo>
                  <a:pt x="3497" y="1522"/>
                </a:lnTo>
                <a:lnTo>
                  <a:pt x="3491" y="1528"/>
                </a:lnTo>
                <a:lnTo>
                  <a:pt x="3497" y="1538"/>
                </a:lnTo>
                <a:lnTo>
                  <a:pt x="3486" y="1502"/>
                </a:lnTo>
                <a:lnTo>
                  <a:pt x="3486" y="1491"/>
                </a:lnTo>
                <a:lnTo>
                  <a:pt x="3486" y="1512"/>
                </a:lnTo>
                <a:lnTo>
                  <a:pt x="3497" y="1564"/>
                </a:lnTo>
                <a:lnTo>
                  <a:pt x="3512" y="1621"/>
                </a:lnTo>
                <a:lnTo>
                  <a:pt x="3517" y="1673"/>
                </a:lnTo>
                <a:lnTo>
                  <a:pt x="3512" y="1668"/>
                </a:lnTo>
                <a:lnTo>
                  <a:pt x="3512" y="1652"/>
                </a:lnTo>
                <a:lnTo>
                  <a:pt x="3512" y="1668"/>
                </a:lnTo>
                <a:lnTo>
                  <a:pt x="3507" y="1663"/>
                </a:lnTo>
                <a:lnTo>
                  <a:pt x="3507" y="1652"/>
                </a:lnTo>
                <a:lnTo>
                  <a:pt x="3502" y="1611"/>
                </a:lnTo>
                <a:lnTo>
                  <a:pt x="3491" y="1564"/>
                </a:lnTo>
                <a:lnTo>
                  <a:pt x="3497" y="1585"/>
                </a:lnTo>
                <a:lnTo>
                  <a:pt x="3497" y="1595"/>
                </a:lnTo>
                <a:lnTo>
                  <a:pt x="3491" y="1585"/>
                </a:lnTo>
                <a:lnTo>
                  <a:pt x="3497" y="1621"/>
                </a:lnTo>
                <a:lnTo>
                  <a:pt x="3497" y="1626"/>
                </a:lnTo>
                <a:lnTo>
                  <a:pt x="3502" y="1663"/>
                </a:lnTo>
                <a:lnTo>
                  <a:pt x="3491" y="1657"/>
                </a:lnTo>
                <a:lnTo>
                  <a:pt x="3481" y="1626"/>
                </a:lnTo>
                <a:lnTo>
                  <a:pt x="3465" y="1538"/>
                </a:lnTo>
                <a:lnTo>
                  <a:pt x="3481" y="1631"/>
                </a:lnTo>
                <a:lnTo>
                  <a:pt x="3460" y="1538"/>
                </a:lnTo>
                <a:lnTo>
                  <a:pt x="3465" y="1579"/>
                </a:lnTo>
                <a:lnTo>
                  <a:pt x="3471" y="1595"/>
                </a:lnTo>
                <a:lnTo>
                  <a:pt x="3465" y="1585"/>
                </a:lnTo>
                <a:lnTo>
                  <a:pt x="3471" y="1616"/>
                </a:lnTo>
                <a:lnTo>
                  <a:pt x="3476" y="1657"/>
                </a:lnTo>
                <a:lnTo>
                  <a:pt x="3471" y="1663"/>
                </a:lnTo>
                <a:lnTo>
                  <a:pt x="3465" y="1663"/>
                </a:lnTo>
                <a:lnTo>
                  <a:pt x="3471" y="1673"/>
                </a:lnTo>
                <a:lnTo>
                  <a:pt x="3481" y="1683"/>
                </a:lnTo>
                <a:lnTo>
                  <a:pt x="3486" y="1709"/>
                </a:lnTo>
                <a:lnTo>
                  <a:pt x="3476" y="1720"/>
                </a:lnTo>
                <a:lnTo>
                  <a:pt x="3465" y="1715"/>
                </a:lnTo>
                <a:lnTo>
                  <a:pt x="3424" y="1694"/>
                </a:lnTo>
                <a:lnTo>
                  <a:pt x="3408" y="1689"/>
                </a:lnTo>
                <a:lnTo>
                  <a:pt x="3393" y="1694"/>
                </a:lnTo>
                <a:lnTo>
                  <a:pt x="3372" y="1621"/>
                </a:lnTo>
                <a:lnTo>
                  <a:pt x="3398" y="1605"/>
                </a:lnTo>
                <a:lnTo>
                  <a:pt x="3408" y="1600"/>
                </a:lnTo>
                <a:lnTo>
                  <a:pt x="3398" y="1569"/>
                </a:lnTo>
                <a:lnTo>
                  <a:pt x="3377" y="1590"/>
                </a:lnTo>
                <a:lnTo>
                  <a:pt x="3367" y="1611"/>
                </a:lnTo>
                <a:lnTo>
                  <a:pt x="3294" y="1408"/>
                </a:lnTo>
                <a:lnTo>
                  <a:pt x="3325" y="1486"/>
                </a:lnTo>
                <a:lnTo>
                  <a:pt x="3372" y="1637"/>
                </a:lnTo>
                <a:lnTo>
                  <a:pt x="3377" y="1647"/>
                </a:lnTo>
                <a:lnTo>
                  <a:pt x="3372" y="1652"/>
                </a:lnTo>
                <a:lnTo>
                  <a:pt x="3346" y="1579"/>
                </a:lnTo>
                <a:lnTo>
                  <a:pt x="3362" y="1637"/>
                </a:lnTo>
                <a:lnTo>
                  <a:pt x="3362" y="1652"/>
                </a:lnTo>
                <a:lnTo>
                  <a:pt x="3356" y="1668"/>
                </a:lnTo>
                <a:lnTo>
                  <a:pt x="3351" y="1657"/>
                </a:lnTo>
                <a:lnTo>
                  <a:pt x="3346" y="1657"/>
                </a:lnTo>
                <a:lnTo>
                  <a:pt x="3341" y="1657"/>
                </a:lnTo>
                <a:lnTo>
                  <a:pt x="3330" y="1647"/>
                </a:lnTo>
                <a:lnTo>
                  <a:pt x="3325" y="1642"/>
                </a:lnTo>
                <a:lnTo>
                  <a:pt x="3336" y="1642"/>
                </a:lnTo>
                <a:lnTo>
                  <a:pt x="3341" y="1642"/>
                </a:lnTo>
                <a:lnTo>
                  <a:pt x="3346" y="1637"/>
                </a:lnTo>
                <a:lnTo>
                  <a:pt x="3330" y="1611"/>
                </a:lnTo>
                <a:lnTo>
                  <a:pt x="3320" y="1595"/>
                </a:lnTo>
                <a:lnTo>
                  <a:pt x="3310" y="1590"/>
                </a:lnTo>
                <a:lnTo>
                  <a:pt x="3299" y="1595"/>
                </a:lnTo>
                <a:lnTo>
                  <a:pt x="3315" y="1600"/>
                </a:lnTo>
                <a:lnTo>
                  <a:pt x="3336" y="1626"/>
                </a:lnTo>
                <a:lnTo>
                  <a:pt x="3336" y="1631"/>
                </a:lnTo>
                <a:lnTo>
                  <a:pt x="3325" y="1631"/>
                </a:lnTo>
                <a:lnTo>
                  <a:pt x="3315" y="1626"/>
                </a:lnTo>
                <a:lnTo>
                  <a:pt x="3304" y="1631"/>
                </a:lnTo>
                <a:lnTo>
                  <a:pt x="3299" y="1631"/>
                </a:lnTo>
                <a:lnTo>
                  <a:pt x="3299" y="1637"/>
                </a:lnTo>
                <a:lnTo>
                  <a:pt x="3310" y="1647"/>
                </a:lnTo>
                <a:lnTo>
                  <a:pt x="3330" y="1657"/>
                </a:lnTo>
                <a:lnTo>
                  <a:pt x="3351" y="1678"/>
                </a:lnTo>
                <a:lnTo>
                  <a:pt x="3351" y="1683"/>
                </a:lnTo>
                <a:lnTo>
                  <a:pt x="3351" y="1689"/>
                </a:lnTo>
                <a:lnTo>
                  <a:pt x="3346" y="1704"/>
                </a:lnTo>
                <a:lnTo>
                  <a:pt x="3341" y="1704"/>
                </a:lnTo>
                <a:lnTo>
                  <a:pt x="3330" y="1704"/>
                </a:lnTo>
                <a:lnTo>
                  <a:pt x="3330" y="1709"/>
                </a:lnTo>
                <a:lnTo>
                  <a:pt x="3341" y="1715"/>
                </a:lnTo>
                <a:lnTo>
                  <a:pt x="3320" y="1735"/>
                </a:lnTo>
                <a:lnTo>
                  <a:pt x="3320" y="1746"/>
                </a:lnTo>
                <a:lnTo>
                  <a:pt x="3320" y="1756"/>
                </a:lnTo>
                <a:lnTo>
                  <a:pt x="3320" y="1772"/>
                </a:lnTo>
                <a:lnTo>
                  <a:pt x="3315" y="1782"/>
                </a:lnTo>
                <a:lnTo>
                  <a:pt x="3299" y="1777"/>
                </a:lnTo>
                <a:lnTo>
                  <a:pt x="3289" y="1772"/>
                </a:lnTo>
                <a:lnTo>
                  <a:pt x="3294" y="1808"/>
                </a:lnTo>
                <a:lnTo>
                  <a:pt x="3263" y="1829"/>
                </a:lnTo>
                <a:lnTo>
                  <a:pt x="3258" y="1829"/>
                </a:lnTo>
                <a:lnTo>
                  <a:pt x="3252" y="1813"/>
                </a:lnTo>
                <a:lnTo>
                  <a:pt x="3242" y="1808"/>
                </a:lnTo>
                <a:lnTo>
                  <a:pt x="3232" y="1808"/>
                </a:lnTo>
                <a:lnTo>
                  <a:pt x="3211" y="1824"/>
                </a:lnTo>
                <a:lnTo>
                  <a:pt x="3195" y="1834"/>
                </a:lnTo>
                <a:lnTo>
                  <a:pt x="3190" y="1844"/>
                </a:lnTo>
                <a:lnTo>
                  <a:pt x="3206" y="1855"/>
                </a:lnTo>
                <a:lnTo>
                  <a:pt x="3221" y="1855"/>
                </a:lnTo>
                <a:lnTo>
                  <a:pt x="3237" y="1855"/>
                </a:lnTo>
                <a:lnTo>
                  <a:pt x="3242" y="1865"/>
                </a:lnTo>
                <a:lnTo>
                  <a:pt x="3247" y="1876"/>
                </a:lnTo>
                <a:lnTo>
                  <a:pt x="3252" y="1876"/>
                </a:lnTo>
                <a:lnTo>
                  <a:pt x="3263" y="1860"/>
                </a:lnTo>
                <a:lnTo>
                  <a:pt x="3263" y="1855"/>
                </a:lnTo>
                <a:lnTo>
                  <a:pt x="3263" y="1860"/>
                </a:lnTo>
                <a:lnTo>
                  <a:pt x="3258" y="1870"/>
                </a:lnTo>
                <a:lnTo>
                  <a:pt x="3252" y="1876"/>
                </a:lnTo>
                <a:lnTo>
                  <a:pt x="3252" y="1881"/>
                </a:lnTo>
                <a:lnTo>
                  <a:pt x="3258" y="1891"/>
                </a:lnTo>
                <a:lnTo>
                  <a:pt x="3278" y="1865"/>
                </a:lnTo>
                <a:lnTo>
                  <a:pt x="3268" y="1902"/>
                </a:lnTo>
                <a:lnTo>
                  <a:pt x="3252" y="1922"/>
                </a:lnTo>
                <a:lnTo>
                  <a:pt x="3242" y="1933"/>
                </a:lnTo>
                <a:lnTo>
                  <a:pt x="3258" y="1922"/>
                </a:lnTo>
                <a:lnTo>
                  <a:pt x="3289" y="1902"/>
                </a:lnTo>
                <a:lnTo>
                  <a:pt x="3284" y="1912"/>
                </a:lnTo>
                <a:lnTo>
                  <a:pt x="3278" y="1922"/>
                </a:lnTo>
                <a:lnTo>
                  <a:pt x="3299" y="1891"/>
                </a:lnTo>
                <a:lnTo>
                  <a:pt x="3304" y="1928"/>
                </a:lnTo>
                <a:lnTo>
                  <a:pt x="3304" y="1943"/>
                </a:lnTo>
                <a:lnTo>
                  <a:pt x="3299" y="1943"/>
                </a:lnTo>
                <a:lnTo>
                  <a:pt x="3294" y="1938"/>
                </a:lnTo>
                <a:lnTo>
                  <a:pt x="3289" y="1933"/>
                </a:lnTo>
                <a:lnTo>
                  <a:pt x="3268" y="1938"/>
                </a:lnTo>
                <a:lnTo>
                  <a:pt x="3258" y="1948"/>
                </a:lnTo>
                <a:lnTo>
                  <a:pt x="3252" y="1954"/>
                </a:lnTo>
                <a:lnTo>
                  <a:pt x="3237" y="1995"/>
                </a:lnTo>
                <a:lnTo>
                  <a:pt x="3232" y="2005"/>
                </a:lnTo>
                <a:lnTo>
                  <a:pt x="3232" y="2011"/>
                </a:lnTo>
                <a:lnTo>
                  <a:pt x="3242" y="2011"/>
                </a:lnTo>
                <a:lnTo>
                  <a:pt x="3273" y="1995"/>
                </a:lnTo>
                <a:lnTo>
                  <a:pt x="3273" y="1990"/>
                </a:lnTo>
                <a:lnTo>
                  <a:pt x="3268" y="1990"/>
                </a:lnTo>
                <a:lnTo>
                  <a:pt x="3252" y="1990"/>
                </a:lnTo>
                <a:lnTo>
                  <a:pt x="3263" y="1974"/>
                </a:lnTo>
                <a:lnTo>
                  <a:pt x="3289" y="1985"/>
                </a:lnTo>
                <a:lnTo>
                  <a:pt x="3294" y="1990"/>
                </a:lnTo>
                <a:lnTo>
                  <a:pt x="3289" y="1990"/>
                </a:lnTo>
                <a:lnTo>
                  <a:pt x="3289" y="1995"/>
                </a:lnTo>
                <a:lnTo>
                  <a:pt x="3289" y="2005"/>
                </a:lnTo>
                <a:lnTo>
                  <a:pt x="3284" y="2011"/>
                </a:lnTo>
                <a:lnTo>
                  <a:pt x="3278" y="2021"/>
                </a:lnTo>
                <a:lnTo>
                  <a:pt x="3263" y="2011"/>
                </a:lnTo>
                <a:lnTo>
                  <a:pt x="3258" y="2011"/>
                </a:lnTo>
                <a:lnTo>
                  <a:pt x="3242" y="2016"/>
                </a:lnTo>
                <a:lnTo>
                  <a:pt x="3237" y="2021"/>
                </a:lnTo>
                <a:lnTo>
                  <a:pt x="3247" y="2026"/>
                </a:lnTo>
                <a:lnTo>
                  <a:pt x="3258" y="2031"/>
                </a:lnTo>
                <a:lnTo>
                  <a:pt x="3263" y="2031"/>
                </a:lnTo>
                <a:lnTo>
                  <a:pt x="3263" y="2037"/>
                </a:lnTo>
                <a:lnTo>
                  <a:pt x="3252" y="2052"/>
                </a:lnTo>
                <a:lnTo>
                  <a:pt x="3232" y="2068"/>
                </a:lnTo>
                <a:lnTo>
                  <a:pt x="3221" y="2073"/>
                </a:lnTo>
                <a:lnTo>
                  <a:pt x="3216" y="2073"/>
                </a:lnTo>
                <a:lnTo>
                  <a:pt x="3211" y="2073"/>
                </a:lnTo>
                <a:lnTo>
                  <a:pt x="3211" y="2068"/>
                </a:lnTo>
                <a:lnTo>
                  <a:pt x="3226" y="2057"/>
                </a:lnTo>
                <a:lnTo>
                  <a:pt x="3211" y="2052"/>
                </a:lnTo>
                <a:lnTo>
                  <a:pt x="3180" y="2042"/>
                </a:lnTo>
                <a:lnTo>
                  <a:pt x="3175" y="2042"/>
                </a:lnTo>
                <a:lnTo>
                  <a:pt x="3175" y="2052"/>
                </a:lnTo>
                <a:lnTo>
                  <a:pt x="3169" y="2057"/>
                </a:lnTo>
                <a:lnTo>
                  <a:pt x="3164" y="2057"/>
                </a:lnTo>
                <a:lnTo>
                  <a:pt x="3169" y="2052"/>
                </a:lnTo>
                <a:lnTo>
                  <a:pt x="3164" y="2047"/>
                </a:lnTo>
                <a:lnTo>
                  <a:pt x="3154" y="2052"/>
                </a:lnTo>
                <a:lnTo>
                  <a:pt x="3149" y="2057"/>
                </a:lnTo>
                <a:lnTo>
                  <a:pt x="3149" y="2068"/>
                </a:lnTo>
                <a:lnTo>
                  <a:pt x="3143" y="2068"/>
                </a:lnTo>
                <a:lnTo>
                  <a:pt x="3133" y="2068"/>
                </a:lnTo>
                <a:lnTo>
                  <a:pt x="3128" y="2073"/>
                </a:lnTo>
                <a:lnTo>
                  <a:pt x="3128" y="2078"/>
                </a:lnTo>
                <a:lnTo>
                  <a:pt x="3128" y="2083"/>
                </a:lnTo>
                <a:lnTo>
                  <a:pt x="3133" y="2089"/>
                </a:lnTo>
                <a:lnTo>
                  <a:pt x="3143" y="2089"/>
                </a:lnTo>
                <a:lnTo>
                  <a:pt x="3149" y="2094"/>
                </a:lnTo>
                <a:lnTo>
                  <a:pt x="3149" y="2099"/>
                </a:lnTo>
                <a:lnTo>
                  <a:pt x="3154" y="2109"/>
                </a:lnTo>
                <a:lnTo>
                  <a:pt x="3149" y="2115"/>
                </a:lnTo>
                <a:lnTo>
                  <a:pt x="3143" y="2120"/>
                </a:lnTo>
                <a:lnTo>
                  <a:pt x="3128" y="2120"/>
                </a:lnTo>
                <a:lnTo>
                  <a:pt x="3112" y="2115"/>
                </a:lnTo>
                <a:lnTo>
                  <a:pt x="3117" y="2120"/>
                </a:lnTo>
                <a:lnTo>
                  <a:pt x="3123" y="2130"/>
                </a:lnTo>
                <a:lnTo>
                  <a:pt x="3123" y="2135"/>
                </a:lnTo>
                <a:lnTo>
                  <a:pt x="3112" y="2135"/>
                </a:lnTo>
                <a:lnTo>
                  <a:pt x="3112" y="2146"/>
                </a:lnTo>
                <a:lnTo>
                  <a:pt x="3112" y="2156"/>
                </a:lnTo>
                <a:lnTo>
                  <a:pt x="3107" y="2156"/>
                </a:lnTo>
                <a:lnTo>
                  <a:pt x="3091" y="2161"/>
                </a:lnTo>
                <a:lnTo>
                  <a:pt x="3081" y="2167"/>
                </a:lnTo>
                <a:lnTo>
                  <a:pt x="3086" y="2167"/>
                </a:lnTo>
                <a:lnTo>
                  <a:pt x="3091" y="2172"/>
                </a:lnTo>
                <a:lnTo>
                  <a:pt x="3091" y="2182"/>
                </a:lnTo>
                <a:lnTo>
                  <a:pt x="3091" y="2187"/>
                </a:lnTo>
                <a:lnTo>
                  <a:pt x="3086" y="2192"/>
                </a:lnTo>
                <a:lnTo>
                  <a:pt x="3097" y="2198"/>
                </a:lnTo>
                <a:lnTo>
                  <a:pt x="3102" y="2203"/>
                </a:lnTo>
                <a:lnTo>
                  <a:pt x="3102" y="2208"/>
                </a:lnTo>
                <a:lnTo>
                  <a:pt x="3102" y="2213"/>
                </a:lnTo>
                <a:lnTo>
                  <a:pt x="3107" y="2213"/>
                </a:lnTo>
                <a:lnTo>
                  <a:pt x="3112" y="2213"/>
                </a:lnTo>
                <a:lnTo>
                  <a:pt x="3117" y="2213"/>
                </a:lnTo>
                <a:lnTo>
                  <a:pt x="3117" y="2218"/>
                </a:lnTo>
                <a:lnTo>
                  <a:pt x="3123" y="2224"/>
                </a:lnTo>
                <a:lnTo>
                  <a:pt x="3128" y="2224"/>
                </a:lnTo>
                <a:lnTo>
                  <a:pt x="3138" y="2229"/>
                </a:lnTo>
                <a:lnTo>
                  <a:pt x="3143" y="2229"/>
                </a:lnTo>
                <a:lnTo>
                  <a:pt x="3149" y="2229"/>
                </a:lnTo>
                <a:lnTo>
                  <a:pt x="3154" y="2234"/>
                </a:lnTo>
                <a:lnTo>
                  <a:pt x="3154" y="2239"/>
                </a:lnTo>
                <a:lnTo>
                  <a:pt x="3159" y="2250"/>
                </a:lnTo>
                <a:lnTo>
                  <a:pt x="3169" y="2260"/>
                </a:lnTo>
                <a:lnTo>
                  <a:pt x="3169" y="2265"/>
                </a:lnTo>
                <a:lnTo>
                  <a:pt x="3164" y="2270"/>
                </a:lnTo>
                <a:lnTo>
                  <a:pt x="3164" y="2286"/>
                </a:lnTo>
                <a:lnTo>
                  <a:pt x="3169" y="2291"/>
                </a:lnTo>
                <a:lnTo>
                  <a:pt x="3169" y="2317"/>
                </a:lnTo>
                <a:lnTo>
                  <a:pt x="3175" y="2333"/>
                </a:lnTo>
                <a:lnTo>
                  <a:pt x="3195" y="2380"/>
                </a:lnTo>
                <a:lnTo>
                  <a:pt x="3190" y="2374"/>
                </a:lnTo>
                <a:lnTo>
                  <a:pt x="3185" y="2364"/>
                </a:lnTo>
                <a:lnTo>
                  <a:pt x="3180" y="2359"/>
                </a:lnTo>
                <a:lnTo>
                  <a:pt x="3180" y="2369"/>
                </a:lnTo>
                <a:lnTo>
                  <a:pt x="3185" y="2374"/>
                </a:lnTo>
                <a:lnTo>
                  <a:pt x="3180" y="2385"/>
                </a:lnTo>
                <a:lnTo>
                  <a:pt x="3185" y="2390"/>
                </a:lnTo>
                <a:lnTo>
                  <a:pt x="3190" y="2390"/>
                </a:lnTo>
                <a:lnTo>
                  <a:pt x="3190" y="2395"/>
                </a:lnTo>
                <a:lnTo>
                  <a:pt x="3185" y="2400"/>
                </a:lnTo>
                <a:lnTo>
                  <a:pt x="3180" y="2400"/>
                </a:lnTo>
                <a:lnTo>
                  <a:pt x="3180" y="2390"/>
                </a:lnTo>
                <a:lnTo>
                  <a:pt x="3175" y="2390"/>
                </a:lnTo>
                <a:lnTo>
                  <a:pt x="3169" y="2390"/>
                </a:lnTo>
                <a:lnTo>
                  <a:pt x="3169" y="2400"/>
                </a:lnTo>
                <a:lnTo>
                  <a:pt x="3164" y="2405"/>
                </a:lnTo>
                <a:lnTo>
                  <a:pt x="3175" y="2411"/>
                </a:lnTo>
                <a:lnTo>
                  <a:pt x="3175" y="2416"/>
                </a:lnTo>
                <a:lnTo>
                  <a:pt x="3159" y="2411"/>
                </a:lnTo>
                <a:lnTo>
                  <a:pt x="3138" y="2411"/>
                </a:lnTo>
                <a:lnTo>
                  <a:pt x="3133" y="2411"/>
                </a:lnTo>
                <a:lnTo>
                  <a:pt x="3128" y="2405"/>
                </a:lnTo>
                <a:lnTo>
                  <a:pt x="3107" y="2380"/>
                </a:lnTo>
                <a:lnTo>
                  <a:pt x="3091" y="2364"/>
                </a:lnTo>
                <a:lnTo>
                  <a:pt x="3086" y="2364"/>
                </a:lnTo>
                <a:lnTo>
                  <a:pt x="3086" y="2369"/>
                </a:lnTo>
                <a:lnTo>
                  <a:pt x="3086" y="2380"/>
                </a:lnTo>
                <a:lnTo>
                  <a:pt x="3097" y="2400"/>
                </a:lnTo>
                <a:lnTo>
                  <a:pt x="3128" y="2431"/>
                </a:lnTo>
                <a:lnTo>
                  <a:pt x="3128" y="2437"/>
                </a:lnTo>
                <a:lnTo>
                  <a:pt x="3128" y="2442"/>
                </a:lnTo>
                <a:lnTo>
                  <a:pt x="3128" y="2437"/>
                </a:lnTo>
                <a:lnTo>
                  <a:pt x="3123" y="2431"/>
                </a:lnTo>
                <a:lnTo>
                  <a:pt x="3117" y="2437"/>
                </a:lnTo>
                <a:lnTo>
                  <a:pt x="3117" y="2442"/>
                </a:lnTo>
                <a:lnTo>
                  <a:pt x="3112" y="2437"/>
                </a:lnTo>
                <a:lnTo>
                  <a:pt x="3107" y="2431"/>
                </a:lnTo>
                <a:lnTo>
                  <a:pt x="3102" y="2431"/>
                </a:lnTo>
                <a:lnTo>
                  <a:pt x="3091" y="2431"/>
                </a:lnTo>
                <a:lnTo>
                  <a:pt x="3086" y="2437"/>
                </a:lnTo>
                <a:lnTo>
                  <a:pt x="3081" y="2442"/>
                </a:lnTo>
                <a:lnTo>
                  <a:pt x="3076" y="2447"/>
                </a:lnTo>
                <a:lnTo>
                  <a:pt x="3045" y="2405"/>
                </a:lnTo>
                <a:lnTo>
                  <a:pt x="3034" y="2380"/>
                </a:lnTo>
                <a:lnTo>
                  <a:pt x="3029" y="2364"/>
                </a:lnTo>
                <a:lnTo>
                  <a:pt x="3019" y="2359"/>
                </a:lnTo>
                <a:lnTo>
                  <a:pt x="3013" y="2359"/>
                </a:lnTo>
                <a:lnTo>
                  <a:pt x="3013" y="2364"/>
                </a:lnTo>
                <a:lnTo>
                  <a:pt x="3019" y="2385"/>
                </a:lnTo>
                <a:lnTo>
                  <a:pt x="3045" y="2437"/>
                </a:lnTo>
                <a:lnTo>
                  <a:pt x="3055" y="2457"/>
                </a:lnTo>
                <a:lnTo>
                  <a:pt x="3050" y="2457"/>
                </a:lnTo>
                <a:lnTo>
                  <a:pt x="3045" y="2452"/>
                </a:lnTo>
                <a:lnTo>
                  <a:pt x="3045" y="2463"/>
                </a:lnTo>
                <a:lnTo>
                  <a:pt x="3039" y="2468"/>
                </a:lnTo>
                <a:lnTo>
                  <a:pt x="3039" y="2473"/>
                </a:lnTo>
                <a:lnTo>
                  <a:pt x="3045" y="2473"/>
                </a:lnTo>
                <a:lnTo>
                  <a:pt x="3039" y="2473"/>
                </a:lnTo>
                <a:lnTo>
                  <a:pt x="3039" y="2478"/>
                </a:lnTo>
                <a:lnTo>
                  <a:pt x="3039" y="2483"/>
                </a:lnTo>
                <a:lnTo>
                  <a:pt x="3039" y="2489"/>
                </a:lnTo>
                <a:lnTo>
                  <a:pt x="3039" y="2483"/>
                </a:lnTo>
                <a:lnTo>
                  <a:pt x="3034" y="2478"/>
                </a:lnTo>
                <a:lnTo>
                  <a:pt x="3029" y="2489"/>
                </a:lnTo>
                <a:lnTo>
                  <a:pt x="3034" y="2489"/>
                </a:lnTo>
                <a:lnTo>
                  <a:pt x="3024" y="2489"/>
                </a:lnTo>
                <a:lnTo>
                  <a:pt x="3013" y="2473"/>
                </a:lnTo>
                <a:lnTo>
                  <a:pt x="3008" y="2473"/>
                </a:lnTo>
                <a:lnTo>
                  <a:pt x="3008" y="2478"/>
                </a:lnTo>
                <a:lnTo>
                  <a:pt x="3003" y="2483"/>
                </a:lnTo>
                <a:lnTo>
                  <a:pt x="2998" y="2489"/>
                </a:lnTo>
                <a:lnTo>
                  <a:pt x="2676" y="2489"/>
                </a:lnTo>
                <a:lnTo>
                  <a:pt x="2655" y="2473"/>
                </a:lnTo>
                <a:lnTo>
                  <a:pt x="2660" y="2489"/>
                </a:lnTo>
                <a:lnTo>
                  <a:pt x="2400" y="2483"/>
                </a:lnTo>
                <a:lnTo>
                  <a:pt x="2115" y="2478"/>
                </a:lnTo>
                <a:lnTo>
                  <a:pt x="2037" y="2478"/>
                </a:lnTo>
                <a:lnTo>
                  <a:pt x="1995" y="2447"/>
                </a:lnTo>
                <a:lnTo>
                  <a:pt x="1980" y="2431"/>
                </a:lnTo>
                <a:lnTo>
                  <a:pt x="1990" y="2442"/>
                </a:lnTo>
                <a:lnTo>
                  <a:pt x="2021" y="2473"/>
                </a:lnTo>
                <a:lnTo>
                  <a:pt x="1855" y="2468"/>
                </a:lnTo>
                <a:lnTo>
                  <a:pt x="1595" y="2463"/>
                </a:lnTo>
                <a:lnTo>
                  <a:pt x="1335" y="2463"/>
                </a:lnTo>
                <a:lnTo>
                  <a:pt x="1081" y="2457"/>
                </a:lnTo>
                <a:lnTo>
                  <a:pt x="816" y="2442"/>
                </a:lnTo>
                <a:lnTo>
                  <a:pt x="707" y="2437"/>
                </a:lnTo>
                <a:lnTo>
                  <a:pt x="577" y="2437"/>
                </a:lnTo>
                <a:lnTo>
                  <a:pt x="322" y="2437"/>
                </a:lnTo>
                <a:lnTo>
                  <a:pt x="333" y="2369"/>
                </a:lnTo>
                <a:lnTo>
                  <a:pt x="333" y="2364"/>
                </a:lnTo>
                <a:lnTo>
                  <a:pt x="333" y="2374"/>
                </a:lnTo>
                <a:lnTo>
                  <a:pt x="327" y="2385"/>
                </a:lnTo>
                <a:lnTo>
                  <a:pt x="327" y="2364"/>
                </a:lnTo>
                <a:lnTo>
                  <a:pt x="327" y="2348"/>
                </a:lnTo>
                <a:lnTo>
                  <a:pt x="327" y="2343"/>
                </a:lnTo>
                <a:lnTo>
                  <a:pt x="327" y="2338"/>
                </a:lnTo>
                <a:lnTo>
                  <a:pt x="327" y="2333"/>
                </a:lnTo>
                <a:lnTo>
                  <a:pt x="322" y="2343"/>
                </a:lnTo>
                <a:lnTo>
                  <a:pt x="327" y="2260"/>
                </a:lnTo>
                <a:lnTo>
                  <a:pt x="333" y="2167"/>
                </a:lnTo>
                <a:lnTo>
                  <a:pt x="327" y="2167"/>
                </a:lnTo>
                <a:lnTo>
                  <a:pt x="327" y="2203"/>
                </a:lnTo>
                <a:lnTo>
                  <a:pt x="317" y="2229"/>
                </a:lnTo>
                <a:lnTo>
                  <a:pt x="322" y="2208"/>
                </a:lnTo>
                <a:lnTo>
                  <a:pt x="322" y="2192"/>
                </a:lnTo>
                <a:lnTo>
                  <a:pt x="322" y="2208"/>
                </a:lnTo>
                <a:lnTo>
                  <a:pt x="317" y="2213"/>
                </a:lnTo>
                <a:lnTo>
                  <a:pt x="317" y="2192"/>
                </a:lnTo>
                <a:lnTo>
                  <a:pt x="322" y="2172"/>
                </a:lnTo>
                <a:lnTo>
                  <a:pt x="322" y="2182"/>
                </a:lnTo>
                <a:lnTo>
                  <a:pt x="327" y="2156"/>
                </a:lnTo>
                <a:lnTo>
                  <a:pt x="333" y="2151"/>
                </a:lnTo>
                <a:lnTo>
                  <a:pt x="333" y="2141"/>
                </a:lnTo>
                <a:lnTo>
                  <a:pt x="338" y="2120"/>
                </a:lnTo>
                <a:lnTo>
                  <a:pt x="333" y="2115"/>
                </a:lnTo>
                <a:lnTo>
                  <a:pt x="327" y="2120"/>
                </a:lnTo>
                <a:lnTo>
                  <a:pt x="327" y="2094"/>
                </a:lnTo>
                <a:lnTo>
                  <a:pt x="327" y="2083"/>
                </a:lnTo>
                <a:lnTo>
                  <a:pt x="327" y="2073"/>
                </a:lnTo>
                <a:lnTo>
                  <a:pt x="327" y="2094"/>
                </a:lnTo>
                <a:lnTo>
                  <a:pt x="333" y="2052"/>
                </a:lnTo>
                <a:lnTo>
                  <a:pt x="333" y="2057"/>
                </a:lnTo>
                <a:lnTo>
                  <a:pt x="333" y="2037"/>
                </a:lnTo>
                <a:lnTo>
                  <a:pt x="338" y="2021"/>
                </a:lnTo>
                <a:lnTo>
                  <a:pt x="333" y="2016"/>
                </a:lnTo>
                <a:lnTo>
                  <a:pt x="333" y="2037"/>
                </a:lnTo>
                <a:lnTo>
                  <a:pt x="327" y="2052"/>
                </a:lnTo>
                <a:lnTo>
                  <a:pt x="327" y="2037"/>
                </a:lnTo>
                <a:lnTo>
                  <a:pt x="327" y="2016"/>
                </a:lnTo>
                <a:lnTo>
                  <a:pt x="322" y="2057"/>
                </a:lnTo>
                <a:lnTo>
                  <a:pt x="317" y="2078"/>
                </a:lnTo>
                <a:lnTo>
                  <a:pt x="317" y="2099"/>
                </a:lnTo>
                <a:lnTo>
                  <a:pt x="322" y="2094"/>
                </a:lnTo>
                <a:lnTo>
                  <a:pt x="317" y="2130"/>
                </a:lnTo>
                <a:lnTo>
                  <a:pt x="317" y="2161"/>
                </a:lnTo>
                <a:lnTo>
                  <a:pt x="307" y="2156"/>
                </a:lnTo>
                <a:lnTo>
                  <a:pt x="307" y="2234"/>
                </a:lnTo>
                <a:lnTo>
                  <a:pt x="307" y="2307"/>
                </a:lnTo>
                <a:lnTo>
                  <a:pt x="302" y="2322"/>
                </a:lnTo>
                <a:lnTo>
                  <a:pt x="302" y="2328"/>
                </a:lnTo>
                <a:lnTo>
                  <a:pt x="302" y="2333"/>
                </a:lnTo>
                <a:lnTo>
                  <a:pt x="296" y="2338"/>
                </a:lnTo>
                <a:lnTo>
                  <a:pt x="296" y="2343"/>
                </a:lnTo>
                <a:lnTo>
                  <a:pt x="302" y="2338"/>
                </a:lnTo>
                <a:lnTo>
                  <a:pt x="296" y="2354"/>
                </a:lnTo>
                <a:lnTo>
                  <a:pt x="296" y="2359"/>
                </a:lnTo>
                <a:lnTo>
                  <a:pt x="302" y="2364"/>
                </a:lnTo>
                <a:lnTo>
                  <a:pt x="302" y="2369"/>
                </a:lnTo>
                <a:lnTo>
                  <a:pt x="307" y="2354"/>
                </a:lnTo>
                <a:lnTo>
                  <a:pt x="307" y="2343"/>
                </a:lnTo>
                <a:lnTo>
                  <a:pt x="317" y="2343"/>
                </a:lnTo>
                <a:lnTo>
                  <a:pt x="307" y="2395"/>
                </a:lnTo>
                <a:lnTo>
                  <a:pt x="302" y="2416"/>
                </a:lnTo>
                <a:lnTo>
                  <a:pt x="296" y="2426"/>
                </a:lnTo>
                <a:lnTo>
                  <a:pt x="296" y="2437"/>
                </a:lnTo>
                <a:lnTo>
                  <a:pt x="291" y="2437"/>
                </a:lnTo>
                <a:lnTo>
                  <a:pt x="239" y="2447"/>
                </a:lnTo>
                <a:lnTo>
                  <a:pt x="208" y="2457"/>
                </a:lnTo>
                <a:lnTo>
                  <a:pt x="187" y="2468"/>
                </a:lnTo>
                <a:lnTo>
                  <a:pt x="187" y="2483"/>
                </a:lnTo>
                <a:lnTo>
                  <a:pt x="192" y="2494"/>
                </a:lnTo>
                <a:lnTo>
                  <a:pt x="203" y="2499"/>
                </a:lnTo>
                <a:lnTo>
                  <a:pt x="218" y="2509"/>
                </a:lnTo>
                <a:lnTo>
                  <a:pt x="255" y="2525"/>
                </a:lnTo>
                <a:lnTo>
                  <a:pt x="291" y="2530"/>
                </a:lnTo>
                <a:lnTo>
                  <a:pt x="286" y="2598"/>
                </a:lnTo>
                <a:lnTo>
                  <a:pt x="291" y="2598"/>
                </a:lnTo>
                <a:lnTo>
                  <a:pt x="286" y="2613"/>
                </a:lnTo>
                <a:lnTo>
                  <a:pt x="286" y="2634"/>
                </a:lnTo>
                <a:lnTo>
                  <a:pt x="291" y="2650"/>
                </a:lnTo>
                <a:lnTo>
                  <a:pt x="286" y="2660"/>
                </a:lnTo>
                <a:lnTo>
                  <a:pt x="296" y="2676"/>
                </a:lnTo>
                <a:lnTo>
                  <a:pt x="286" y="2717"/>
                </a:lnTo>
                <a:lnTo>
                  <a:pt x="291" y="2707"/>
                </a:lnTo>
                <a:lnTo>
                  <a:pt x="286" y="2722"/>
                </a:lnTo>
                <a:lnTo>
                  <a:pt x="286" y="2780"/>
                </a:lnTo>
                <a:lnTo>
                  <a:pt x="276" y="2842"/>
                </a:lnTo>
                <a:lnTo>
                  <a:pt x="281" y="2831"/>
                </a:lnTo>
                <a:lnTo>
                  <a:pt x="286" y="2837"/>
                </a:lnTo>
                <a:lnTo>
                  <a:pt x="276" y="2878"/>
                </a:lnTo>
                <a:lnTo>
                  <a:pt x="276" y="2930"/>
                </a:lnTo>
                <a:lnTo>
                  <a:pt x="281" y="2930"/>
                </a:lnTo>
                <a:lnTo>
                  <a:pt x="276" y="2946"/>
                </a:lnTo>
                <a:lnTo>
                  <a:pt x="281" y="2946"/>
                </a:lnTo>
                <a:lnTo>
                  <a:pt x="276" y="2998"/>
                </a:lnTo>
                <a:lnTo>
                  <a:pt x="270" y="3039"/>
                </a:lnTo>
                <a:lnTo>
                  <a:pt x="276" y="3029"/>
                </a:lnTo>
                <a:lnTo>
                  <a:pt x="281" y="3024"/>
                </a:lnTo>
                <a:lnTo>
                  <a:pt x="276" y="3102"/>
                </a:lnTo>
                <a:lnTo>
                  <a:pt x="276" y="3107"/>
                </a:lnTo>
                <a:lnTo>
                  <a:pt x="327" y="3107"/>
                </a:lnTo>
                <a:lnTo>
                  <a:pt x="333" y="3086"/>
                </a:lnTo>
                <a:lnTo>
                  <a:pt x="327" y="3086"/>
                </a:lnTo>
                <a:lnTo>
                  <a:pt x="327" y="3076"/>
                </a:lnTo>
                <a:lnTo>
                  <a:pt x="327" y="3081"/>
                </a:lnTo>
                <a:lnTo>
                  <a:pt x="322" y="3076"/>
                </a:lnTo>
                <a:lnTo>
                  <a:pt x="317" y="3076"/>
                </a:lnTo>
                <a:lnTo>
                  <a:pt x="317" y="3060"/>
                </a:lnTo>
                <a:lnTo>
                  <a:pt x="322" y="3050"/>
                </a:lnTo>
                <a:lnTo>
                  <a:pt x="322" y="3044"/>
                </a:lnTo>
                <a:lnTo>
                  <a:pt x="322" y="3034"/>
                </a:lnTo>
                <a:lnTo>
                  <a:pt x="322" y="3013"/>
                </a:lnTo>
                <a:lnTo>
                  <a:pt x="322" y="2998"/>
                </a:lnTo>
                <a:lnTo>
                  <a:pt x="327" y="2982"/>
                </a:lnTo>
                <a:lnTo>
                  <a:pt x="327" y="2961"/>
                </a:lnTo>
                <a:lnTo>
                  <a:pt x="327" y="2972"/>
                </a:lnTo>
                <a:lnTo>
                  <a:pt x="322" y="2977"/>
                </a:lnTo>
                <a:lnTo>
                  <a:pt x="322" y="2961"/>
                </a:lnTo>
                <a:lnTo>
                  <a:pt x="327" y="2941"/>
                </a:lnTo>
                <a:lnTo>
                  <a:pt x="468" y="2946"/>
                </a:lnTo>
                <a:lnTo>
                  <a:pt x="582" y="2941"/>
                </a:lnTo>
                <a:lnTo>
                  <a:pt x="722" y="2941"/>
                </a:lnTo>
                <a:lnTo>
                  <a:pt x="915" y="2941"/>
                </a:lnTo>
                <a:lnTo>
                  <a:pt x="977" y="2935"/>
                </a:lnTo>
                <a:lnTo>
                  <a:pt x="1034" y="2930"/>
                </a:lnTo>
                <a:lnTo>
                  <a:pt x="1122" y="2930"/>
                </a:lnTo>
                <a:lnTo>
                  <a:pt x="1226" y="2935"/>
                </a:lnTo>
                <a:lnTo>
                  <a:pt x="1413" y="2935"/>
                </a:lnTo>
                <a:lnTo>
                  <a:pt x="1574" y="2941"/>
                </a:lnTo>
                <a:lnTo>
                  <a:pt x="1735" y="2941"/>
                </a:lnTo>
                <a:lnTo>
                  <a:pt x="2452" y="2935"/>
                </a:lnTo>
                <a:lnTo>
                  <a:pt x="1980" y="2935"/>
                </a:lnTo>
                <a:lnTo>
                  <a:pt x="1829" y="2935"/>
                </a:lnTo>
                <a:lnTo>
                  <a:pt x="1522" y="2935"/>
                </a:lnTo>
                <a:lnTo>
                  <a:pt x="1439" y="2935"/>
                </a:lnTo>
                <a:lnTo>
                  <a:pt x="1091" y="2930"/>
                </a:lnTo>
                <a:lnTo>
                  <a:pt x="1050" y="2930"/>
                </a:lnTo>
                <a:lnTo>
                  <a:pt x="935" y="2930"/>
                </a:lnTo>
                <a:lnTo>
                  <a:pt x="868" y="2935"/>
                </a:lnTo>
                <a:lnTo>
                  <a:pt x="592" y="2935"/>
                </a:lnTo>
                <a:lnTo>
                  <a:pt x="437" y="2935"/>
                </a:lnTo>
                <a:lnTo>
                  <a:pt x="379" y="2930"/>
                </a:lnTo>
                <a:lnTo>
                  <a:pt x="327" y="2935"/>
                </a:lnTo>
                <a:lnTo>
                  <a:pt x="333" y="2909"/>
                </a:lnTo>
                <a:lnTo>
                  <a:pt x="327" y="2925"/>
                </a:lnTo>
                <a:lnTo>
                  <a:pt x="322" y="2930"/>
                </a:lnTo>
                <a:lnTo>
                  <a:pt x="322" y="2915"/>
                </a:lnTo>
                <a:lnTo>
                  <a:pt x="322" y="2899"/>
                </a:lnTo>
                <a:lnTo>
                  <a:pt x="327" y="2904"/>
                </a:lnTo>
                <a:lnTo>
                  <a:pt x="333" y="2899"/>
                </a:lnTo>
                <a:lnTo>
                  <a:pt x="327" y="2889"/>
                </a:lnTo>
                <a:lnTo>
                  <a:pt x="322" y="2889"/>
                </a:lnTo>
                <a:lnTo>
                  <a:pt x="338" y="2831"/>
                </a:lnTo>
                <a:lnTo>
                  <a:pt x="333" y="2831"/>
                </a:lnTo>
                <a:lnTo>
                  <a:pt x="333" y="2837"/>
                </a:lnTo>
                <a:lnTo>
                  <a:pt x="327" y="2842"/>
                </a:lnTo>
                <a:lnTo>
                  <a:pt x="327" y="2857"/>
                </a:lnTo>
                <a:lnTo>
                  <a:pt x="322" y="2857"/>
                </a:lnTo>
                <a:lnTo>
                  <a:pt x="322" y="2842"/>
                </a:lnTo>
                <a:lnTo>
                  <a:pt x="327" y="2811"/>
                </a:lnTo>
                <a:lnTo>
                  <a:pt x="317" y="2842"/>
                </a:lnTo>
                <a:lnTo>
                  <a:pt x="317" y="2795"/>
                </a:lnTo>
                <a:lnTo>
                  <a:pt x="317" y="2754"/>
                </a:lnTo>
                <a:lnTo>
                  <a:pt x="322" y="2670"/>
                </a:lnTo>
                <a:lnTo>
                  <a:pt x="327" y="2691"/>
                </a:lnTo>
                <a:lnTo>
                  <a:pt x="327" y="2696"/>
                </a:lnTo>
                <a:lnTo>
                  <a:pt x="333" y="2696"/>
                </a:lnTo>
                <a:lnTo>
                  <a:pt x="338" y="2639"/>
                </a:lnTo>
                <a:lnTo>
                  <a:pt x="338" y="2644"/>
                </a:lnTo>
                <a:lnTo>
                  <a:pt x="338" y="2618"/>
                </a:lnTo>
                <a:lnTo>
                  <a:pt x="338" y="2608"/>
                </a:lnTo>
                <a:lnTo>
                  <a:pt x="333" y="2598"/>
                </a:lnTo>
                <a:lnTo>
                  <a:pt x="333" y="2608"/>
                </a:lnTo>
                <a:lnTo>
                  <a:pt x="333" y="2618"/>
                </a:lnTo>
                <a:lnTo>
                  <a:pt x="327" y="2618"/>
                </a:lnTo>
                <a:lnTo>
                  <a:pt x="333" y="2582"/>
                </a:lnTo>
                <a:lnTo>
                  <a:pt x="327" y="2608"/>
                </a:lnTo>
                <a:lnTo>
                  <a:pt x="327" y="2634"/>
                </a:lnTo>
                <a:lnTo>
                  <a:pt x="327" y="2629"/>
                </a:lnTo>
                <a:lnTo>
                  <a:pt x="333" y="2618"/>
                </a:lnTo>
                <a:lnTo>
                  <a:pt x="327" y="2655"/>
                </a:lnTo>
                <a:lnTo>
                  <a:pt x="317" y="2676"/>
                </a:lnTo>
                <a:lnTo>
                  <a:pt x="317" y="2681"/>
                </a:lnTo>
                <a:lnTo>
                  <a:pt x="317" y="2676"/>
                </a:lnTo>
                <a:lnTo>
                  <a:pt x="307" y="2655"/>
                </a:lnTo>
                <a:lnTo>
                  <a:pt x="322" y="2613"/>
                </a:lnTo>
                <a:lnTo>
                  <a:pt x="327" y="2567"/>
                </a:lnTo>
                <a:lnTo>
                  <a:pt x="317" y="2546"/>
                </a:lnTo>
                <a:lnTo>
                  <a:pt x="327" y="2535"/>
                </a:lnTo>
                <a:lnTo>
                  <a:pt x="447" y="2541"/>
                </a:lnTo>
                <a:lnTo>
                  <a:pt x="525" y="2546"/>
                </a:lnTo>
                <a:lnTo>
                  <a:pt x="618" y="2551"/>
                </a:lnTo>
                <a:lnTo>
                  <a:pt x="592" y="2546"/>
                </a:lnTo>
                <a:lnTo>
                  <a:pt x="598" y="2546"/>
                </a:lnTo>
                <a:lnTo>
                  <a:pt x="665" y="2541"/>
                </a:lnTo>
                <a:lnTo>
                  <a:pt x="769" y="2541"/>
                </a:lnTo>
                <a:lnTo>
                  <a:pt x="831" y="2546"/>
                </a:lnTo>
                <a:lnTo>
                  <a:pt x="883" y="2556"/>
                </a:lnTo>
                <a:lnTo>
                  <a:pt x="1003" y="2572"/>
                </a:lnTo>
                <a:lnTo>
                  <a:pt x="1003" y="2577"/>
                </a:lnTo>
                <a:lnTo>
                  <a:pt x="1013" y="2582"/>
                </a:lnTo>
                <a:lnTo>
                  <a:pt x="1070" y="2593"/>
                </a:lnTo>
                <a:lnTo>
                  <a:pt x="1143" y="2593"/>
                </a:lnTo>
                <a:lnTo>
                  <a:pt x="1252" y="2593"/>
                </a:lnTo>
                <a:lnTo>
                  <a:pt x="1257" y="2598"/>
                </a:lnTo>
                <a:lnTo>
                  <a:pt x="1257" y="2603"/>
                </a:lnTo>
                <a:lnTo>
                  <a:pt x="1268" y="2603"/>
                </a:lnTo>
                <a:lnTo>
                  <a:pt x="1309" y="2608"/>
                </a:lnTo>
                <a:lnTo>
                  <a:pt x="1372" y="2608"/>
                </a:lnTo>
                <a:lnTo>
                  <a:pt x="1408" y="2603"/>
                </a:lnTo>
                <a:lnTo>
                  <a:pt x="1455" y="2598"/>
                </a:lnTo>
                <a:lnTo>
                  <a:pt x="1522" y="2593"/>
                </a:lnTo>
                <a:lnTo>
                  <a:pt x="1642" y="2587"/>
                </a:lnTo>
                <a:lnTo>
                  <a:pt x="1761" y="2582"/>
                </a:lnTo>
                <a:lnTo>
                  <a:pt x="1709" y="2582"/>
                </a:lnTo>
                <a:lnTo>
                  <a:pt x="1460" y="2587"/>
                </a:lnTo>
                <a:lnTo>
                  <a:pt x="1283" y="2582"/>
                </a:lnTo>
                <a:lnTo>
                  <a:pt x="1237" y="2577"/>
                </a:lnTo>
                <a:lnTo>
                  <a:pt x="1439" y="2577"/>
                </a:lnTo>
                <a:lnTo>
                  <a:pt x="1647" y="2577"/>
                </a:lnTo>
                <a:lnTo>
                  <a:pt x="1834" y="2577"/>
                </a:lnTo>
                <a:lnTo>
                  <a:pt x="1761" y="2582"/>
                </a:lnTo>
                <a:lnTo>
                  <a:pt x="1912" y="2582"/>
                </a:lnTo>
                <a:lnTo>
                  <a:pt x="2203" y="2582"/>
                </a:lnTo>
                <a:lnTo>
                  <a:pt x="2208" y="2587"/>
                </a:lnTo>
                <a:lnTo>
                  <a:pt x="2203" y="2582"/>
                </a:lnTo>
                <a:lnTo>
                  <a:pt x="2904" y="2577"/>
                </a:lnTo>
                <a:lnTo>
                  <a:pt x="2889" y="2582"/>
                </a:lnTo>
                <a:lnTo>
                  <a:pt x="2889" y="2587"/>
                </a:lnTo>
                <a:lnTo>
                  <a:pt x="2894" y="2587"/>
                </a:lnTo>
                <a:lnTo>
                  <a:pt x="2894" y="2593"/>
                </a:lnTo>
                <a:lnTo>
                  <a:pt x="2889" y="2593"/>
                </a:lnTo>
                <a:lnTo>
                  <a:pt x="2878" y="2587"/>
                </a:lnTo>
                <a:lnTo>
                  <a:pt x="2873" y="2582"/>
                </a:lnTo>
                <a:lnTo>
                  <a:pt x="2863" y="2582"/>
                </a:lnTo>
                <a:lnTo>
                  <a:pt x="2863" y="2587"/>
                </a:lnTo>
                <a:lnTo>
                  <a:pt x="2868" y="2587"/>
                </a:lnTo>
                <a:lnTo>
                  <a:pt x="2873" y="2598"/>
                </a:lnTo>
                <a:lnTo>
                  <a:pt x="2873" y="2613"/>
                </a:lnTo>
                <a:lnTo>
                  <a:pt x="2878" y="2618"/>
                </a:lnTo>
                <a:lnTo>
                  <a:pt x="2884" y="2618"/>
                </a:lnTo>
                <a:lnTo>
                  <a:pt x="2878" y="2629"/>
                </a:lnTo>
                <a:lnTo>
                  <a:pt x="2868" y="2634"/>
                </a:lnTo>
                <a:lnTo>
                  <a:pt x="2863" y="2644"/>
                </a:lnTo>
                <a:lnTo>
                  <a:pt x="2863" y="2660"/>
                </a:lnTo>
                <a:lnTo>
                  <a:pt x="2837" y="2670"/>
                </a:lnTo>
                <a:lnTo>
                  <a:pt x="2816" y="2676"/>
                </a:lnTo>
                <a:lnTo>
                  <a:pt x="2806" y="2686"/>
                </a:lnTo>
                <a:lnTo>
                  <a:pt x="2806" y="2707"/>
                </a:lnTo>
                <a:lnTo>
                  <a:pt x="2800" y="2722"/>
                </a:lnTo>
                <a:lnTo>
                  <a:pt x="2795" y="2738"/>
                </a:lnTo>
                <a:lnTo>
                  <a:pt x="2780" y="2754"/>
                </a:lnTo>
                <a:lnTo>
                  <a:pt x="2754" y="2774"/>
                </a:lnTo>
                <a:lnTo>
                  <a:pt x="2743" y="2785"/>
                </a:lnTo>
                <a:lnTo>
                  <a:pt x="2743" y="2790"/>
                </a:lnTo>
                <a:lnTo>
                  <a:pt x="2759" y="2790"/>
                </a:lnTo>
                <a:lnTo>
                  <a:pt x="2780" y="2795"/>
                </a:lnTo>
                <a:lnTo>
                  <a:pt x="2785" y="2805"/>
                </a:lnTo>
                <a:lnTo>
                  <a:pt x="2785" y="2811"/>
                </a:lnTo>
                <a:lnTo>
                  <a:pt x="2769" y="2821"/>
                </a:lnTo>
                <a:lnTo>
                  <a:pt x="2754" y="2826"/>
                </a:lnTo>
                <a:lnTo>
                  <a:pt x="2733" y="2826"/>
                </a:lnTo>
                <a:lnTo>
                  <a:pt x="2712" y="2816"/>
                </a:lnTo>
                <a:lnTo>
                  <a:pt x="2686" y="2811"/>
                </a:lnTo>
                <a:lnTo>
                  <a:pt x="2665" y="2811"/>
                </a:lnTo>
                <a:lnTo>
                  <a:pt x="2645" y="2826"/>
                </a:lnTo>
                <a:lnTo>
                  <a:pt x="2634" y="2842"/>
                </a:lnTo>
                <a:lnTo>
                  <a:pt x="2634" y="2857"/>
                </a:lnTo>
                <a:lnTo>
                  <a:pt x="2639" y="2863"/>
                </a:lnTo>
                <a:lnTo>
                  <a:pt x="2655" y="2857"/>
                </a:lnTo>
                <a:lnTo>
                  <a:pt x="2665" y="2852"/>
                </a:lnTo>
                <a:lnTo>
                  <a:pt x="2681" y="2852"/>
                </a:lnTo>
                <a:lnTo>
                  <a:pt x="2691" y="2863"/>
                </a:lnTo>
                <a:lnTo>
                  <a:pt x="1637" y="2868"/>
                </a:lnTo>
                <a:lnTo>
                  <a:pt x="1398" y="2863"/>
                </a:lnTo>
                <a:lnTo>
                  <a:pt x="1164" y="2863"/>
                </a:lnTo>
                <a:lnTo>
                  <a:pt x="1029" y="2852"/>
                </a:lnTo>
                <a:lnTo>
                  <a:pt x="946" y="2847"/>
                </a:lnTo>
                <a:lnTo>
                  <a:pt x="702" y="2847"/>
                </a:lnTo>
                <a:lnTo>
                  <a:pt x="660" y="2847"/>
                </a:lnTo>
                <a:lnTo>
                  <a:pt x="639" y="2847"/>
                </a:lnTo>
                <a:lnTo>
                  <a:pt x="613" y="2863"/>
                </a:lnTo>
                <a:lnTo>
                  <a:pt x="608" y="2868"/>
                </a:lnTo>
                <a:lnTo>
                  <a:pt x="608" y="2873"/>
                </a:lnTo>
                <a:lnTo>
                  <a:pt x="639" y="2883"/>
                </a:lnTo>
                <a:lnTo>
                  <a:pt x="754" y="2894"/>
                </a:lnTo>
                <a:lnTo>
                  <a:pt x="811" y="2899"/>
                </a:lnTo>
                <a:lnTo>
                  <a:pt x="857" y="2899"/>
                </a:lnTo>
                <a:lnTo>
                  <a:pt x="904" y="2894"/>
                </a:lnTo>
                <a:lnTo>
                  <a:pt x="972" y="2899"/>
                </a:lnTo>
                <a:lnTo>
                  <a:pt x="1070" y="2904"/>
                </a:lnTo>
                <a:lnTo>
                  <a:pt x="1185" y="2909"/>
                </a:lnTo>
                <a:lnTo>
                  <a:pt x="1335" y="2909"/>
                </a:lnTo>
                <a:lnTo>
                  <a:pt x="1554" y="2904"/>
                </a:lnTo>
                <a:lnTo>
                  <a:pt x="1855" y="2894"/>
                </a:lnTo>
                <a:lnTo>
                  <a:pt x="2182" y="2889"/>
                </a:lnTo>
                <a:lnTo>
                  <a:pt x="2645" y="2889"/>
                </a:lnTo>
                <a:lnTo>
                  <a:pt x="2702" y="2889"/>
                </a:lnTo>
                <a:lnTo>
                  <a:pt x="2697" y="2909"/>
                </a:lnTo>
                <a:lnTo>
                  <a:pt x="2691" y="2925"/>
                </a:lnTo>
                <a:lnTo>
                  <a:pt x="2691" y="2946"/>
                </a:lnTo>
                <a:lnTo>
                  <a:pt x="2723" y="2909"/>
                </a:lnTo>
                <a:lnTo>
                  <a:pt x="2728" y="2909"/>
                </a:lnTo>
                <a:lnTo>
                  <a:pt x="2738" y="2930"/>
                </a:lnTo>
                <a:lnTo>
                  <a:pt x="2749" y="2941"/>
                </a:lnTo>
                <a:lnTo>
                  <a:pt x="2754" y="2946"/>
                </a:lnTo>
                <a:lnTo>
                  <a:pt x="2738" y="2977"/>
                </a:lnTo>
                <a:lnTo>
                  <a:pt x="2743" y="2982"/>
                </a:lnTo>
                <a:lnTo>
                  <a:pt x="2759" y="2972"/>
                </a:lnTo>
                <a:lnTo>
                  <a:pt x="2769" y="2951"/>
                </a:lnTo>
                <a:lnTo>
                  <a:pt x="2774" y="2951"/>
                </a:lnTo>
                <a:lnTo>
                  <a:pt x="2785" y="2961"/>
                </a:lnTo>
                <a:lnTo>
                  <a:pt x="2785" y="2972"/>
                </a:lnTo>
                <a:lnTo>
                  <a:pt x="2780" y="2972"/>
                </a:lnTo>
                <a:lnTo>
                  <a:pt x="2759" y="2977"/>
                </a:lnTo>
                <a:lnTo>
                  <a:pt x="2754" y="2982"/>
                </a:lnTo>
                <a:lnTo>
                  <a:pt x="2764" y="2987"/>
                </a:lnTo>
                <a:lnTo>
                  <a:pt x="2785" y="3013"/>
                </a:lnTo>
                <a:lnTo>
                  <a:pt x="2774" y="3029"/>
                </a:lnTo>
                <a:lnTo>
                  <a:pt x="2754" y="3013"/>
                </a:lnTo>
                <a:lnTo>
                  <a:pt x="2743" y="3003"/>
                </a:lnTo>
                <a:lnTo>
                  <a:pt x="2738" y="2987"/>
                </a:lnTo>
                <a:lnTo>
                  <a:pt x="2733" y="2967"/>
                </a:lnTo>
                <a:lnTo>
                  <a:pt x="2728" y="2956"/>
                </a:lnTo>
                <a:lnTo>
                  <a:pt x="2723" y="2972"/>
                </a:lnTo>
                <a:lnTo>
                  <a:pt x="2712" y="2993"/>
                </a:lnTo>
                <a:lnTo>
                  <a:pt x="2707" y="2998"/>
                </a:lnTo>
                <a:lnTo>
                  <a:pt x="2702" y="3003"/>
                </a:lnTo>
                <a:lnTo>
                  <a:pt x="2712" y="3013"/>
                </a:lnTo>
                <a:lnTo>
                  <a:pt x="2728" y="3018"/>
                </a:lnTo>
                <a:lnTo>
                  <a:pt x="2733" y="3018"/>
                </a:lnTo>
                <a:lnTo>
                  <a:pt x="2738" y="3018"/>
                </a:lnTo>
                <a:lnTo>
                  <a:pt x="2733" y="3029"/>
                </a:lnTo>
                <a:lnTo>
                  <a:pt x="2723" y="3055"/>
                </a:lnTo>
                <a:lnTo>
                  <a:pt x="2723" y="3060"/>
                </a:lnTo>
                <a:lnTo>
                  <a:pt x="2738" y="3060"/>
                </a:lnTo>
                <a:lnTo>
                  <a:pt x="2759" y="3060"/>
                </a:lnTo>
                <a:lnTo>
                  <a:pt x="2759" y="3107"/>
                </a:lnTo>
                <a:lnTo>
                  <a:pt x="2795" y="3107"/>
                </a:lnTo>
                <a:lnTo>
                  <a:pt x="2800" y="3086"/>
                </a:lnTo>
                <a:lnTo>
                  <a:pt x="2806" y="3065"/>
                </a:lnTo>
                <a:lnTo>
                  <a:pt x="2816" y="3055"/>
                </a:lnTo>
                <a:lnTo>
                  <a:pt x="2821" y="3055"/>
                </a:lnTo>
                <a:lnTo>
                  <a:pt x="2832" y="3055"/>
                </a:lnTo>
                <a:lnTo>
                  <a:pt x="2847" y="3081"/>
                </a:lnTo>
                <a:lnTo>
                  <a:pt x="2868" y="3107"/>
                </a:lnTo>
                <a:lnTo>
                  <a:pt x="3034" y="3107"/>
                </a:lnTo>
                <a:lnTo>
                  <a:pt x="3050" y="3091"/>
                </a:lnTo>
                <a:lnTo>
                  <a:pt x="3050" y="3107"/>
                </a:lnTo>
                <a:lnTo>
                  <a:pt x="3206" y="3107"/>
                </a:lnTo>
                <a:lnTo>
                  <a:pt x="3216" y="3091"/>
                </a:lnTo>
                <a:lnTo>
                  <a:pt x="3226" y="3091"/>
                </a:lnTo>
                <a:lnTo>
                  <a:pt x="3237" y="3096"/>
                </a:lnTo>
                <a:lnTo>
                  <a:pt x="3242" y="3107"/>
                </a:lnTo>
                <a:lnTo>
                  <a:pt x="4281" y="3107"/>
                </a:lnTo>
                <a:lnTo>
                  <a:pt x="4276" y="3081"/>
                </a:lnTo>
                <a:lnTo>
                  <a:pt x="4260" y="3055"/>
                </a:lnTo>
                <a:lnTo>
                  <a:pt x="4245" y="3034"/>
                </a:lnTo>
                <a:lnTo>
                  <a:pt x="4224" y="3018"/>
                </a:lnTo>
                <a:lnTo>
                  <a:pt x="4208" y="3003"/>
                </a:lnTo>
                <a:lnTo>
                  <a:pt x="4208" y="2993"/>
                </a:lnTo>
                <a:lnTo>
                  <a:pt x="4208" y="2982"/>
                </a:lnTo>
                <a:lnTo>
                  <a:pt x="4219" y="2967"/>
                </a:lnTo>
                <a:lnTo>
                  <a:pt x="4234" y="2967"/>
                </a:lnTo>
                <a:lnTo>
                  <a:pt x="4260" y="2977"/>
                </a:lnTo>
                <a:lnTo>
                  <a:pt x="4292" y="2998"/>
                </a:lnTo>
                <a:lnTo>
                  <a:pt x="4312" y="3018"/>
                </a:lnTo>
                <a:lnTo>
                  <a:pt x="4317" y="3034"/>
                </a:lnTo>
                <a:lnTo>
                  <a:pt x="4317" y="3055"/>
                </a:lnTo>
                <a:lnTo>
                  <a:pt x="4323" y="3070"/>
                </a:lnTo>
                <a:lnTo>
                  <a:pt x="4338" y="3091"/>
                </a:lnTo>
                <a:lnTo>
                  <a:pt x="4354" y="3107"/>
                </a:lnTo>
                <a:lnTo>
                  <a:pt x="4380" y="3107"/>
                </a:lnTo>
                <a:lnTo>
                  <a:pt x="4385" y="3096"/>
                </a:lnTo>
                <a:lnTo>
                  <a:pt x="4390" y="3081"/>
                </a:lnTo>
                <a:lnTo>
                  <a:pt x="4385" y="3065"/>
                </a:lnTo>
                <a:lnTo>
                  <a:pt x="4385" y="3055"/>
                </a:lnTo>
                <a:lnTo>
                  <a:pt x="4359" y="3029"/>
                </a:lnTo>
                <a:lnTo>
                  <a:pt x="4343" y="2987"/>
                </a:lnTo>
                <a:lnTo>
                  <a:pt x="4354" y="2972"/>
                </a:lnTo>
                <a:lnTo>
                  <a:pt x="4354" y="2967"/>
                </a:lnTo>
                <a:lnTo>
                  <a:pt x="4349" y="2961"/>
                </a:lnTo>
                <a:lnTo>
                  <a:pt x="4343" y="2967"/>
                </a:lnTo>
                <a:lnTo>
                  <a:pt x="4343" y="2961"/>
                </a:lnTo>
                <a:lnTo>
                  <a:pt x="4338" y="2951"/>
                </a:lnTo>
                <a:lnTo>
                  <a:pt x="4343" y="2941"/>
                </a:lnTo>
                <a:lnTo>
                  <a:pt x="4343" y="2935"/>
                </a:lnTo>
                <a:lnTo>
                  <a:pt x="4359" y="2930"/>
                </a:lnTo>
                <a:lnTo>
                  <a:pt x="4349" y="2920"/>
                </a:lnTo>
                <a:lnTo>
                  <a:pt x="4338" y="2904"/>
                </a:lnTo>
                <a:lnTo>
                  <a:pt x="4333" y="2889"/>
                </a:lnTo>
                <a:lnTo>
                  <a:pt x="4328" y="2878"/>
                </a:lnTo>
                <a:lnTo>
                  <a:pt x="4343" y="2863"/>
                </a:lnTo>
                <a:lnTo>
                  <a:pt x="4328" y="2868"/>
                </a:lnTo>
                <a:lnTo>
                  <a:pt x="4328" y="2863"/>
                </a:lnTo>
                <a:lnTo>
                  <a:pt x="4333" y="2857"/>
                </a:lnTo>
                <a:lnTo>
                  <a:pt x="4343" y="2857"/>
                </a:lnTo>
                <a:lnTo>
                  <a:pt x="4343" y="2852"/>
                </a:lnTo>
                <a:lnTo>
                  <a:pt x="4338" y="2857"/>
                </a:lnTo>
                <a:lnTo>
                  <a:pt x="4343" y="2847"/>
                </a:lnTo>
                <a:lnTo>
                  <a:pt x="4338" y="2847"/>
                </a:lnTo>
                <a:lnTo>
                  <a:pt x="4328" y="2847"/>
                </a:lnTo>
                <a:lnTo>
                  <a:pt x="4317" y="2852"/>
                </a:lnTo>
                <a:lnTo>
                  <a:pt x="4317" y="2857"/>
                </a:lnTo>
                <a:lnTo>
                  <a:pt x="4312" y="2863"/>
                </a:lnTo>
                <a:lnTo>
                  <a:pt x="4302" y="2863"/>
                </a:lnTo>
                <a:lnTo>
                  <a:pt x="4307" y="2852"/>
                </a:lnTo>
                <a:lnTo>
                  <a:pt x="4312" y="2842"/>
                </a:lnTo>
                <a:lnTo>
                  <a:pt x="4317" y="2826"/>
                </a:lnTo>
                <a:lnTo>
                  <a:pt x="4333" y="2816"/>
                </a:lnTo>
                <a:lnTo>
                  <a:pt x="4323" y="2795"/>
                </a:lnTo>
                <a:lnTo>
                  <a:pt x="4317" y="2780"/>
                </a:lnTo>
                <a:lnTo>
                  <a:pt x="4317" y="2738"/>
                </a:lnTo>
                <a:lnTo>
                  <a:pt x="4312" y="2743"/>
                </a:lnTo>
                <a:lnTo>
                  <a:pt x="4317" y="2738"/>
                </a:lnTo>
                <a:lnTo>
                  <a:pt x="4312" y="2733"/>
                </a:lnTo>
                <a:lnTo>
                  <a:pt x="4354" y="2717"/>
                </a:lnTo>
                <a:lnTo>
                  <a:pt x="4364" y="2712"/>
                </a:lnTo>
                <a:lnTo>
                  <a:pt x="4354" y="2707"/>
                </a:lnTo>
                <a:lnTo>
                  <a:pt x="4317" y="2696"/>
                </a:lnTo>
                <a:lnTo>
                  <a:pt x="4328" y="2691"/>
                </a:lnTo>
                <a:lnTo>
                  <a:pt x="4323" y="2691"/>
                </a:lnTo>
                <a:lnTo>
                  <a:pt x="4317" y="2686"/>
                </a:lnTo>
                <a:lnTo>
                  <a:pt x="4312" y="2670"/>
                </a:lnTo>
                <a:lnTo>
                  <a:pt x="4307" y="2660"/>
                </a:lnTo>
                <a:lnTo>
                  <a:pt x="4307" y="2665"/>
                </a:lnTo>
                <a:lnTo>
                  <a:pt x="4302" y="2681"/>
                </a:lnTo>
                <a:lnTo>
                  <a:pt x="4292" y="2691"/>
                </a:lnTo>
                <a:lnTo>
                  <a:pt x="4286" y="2660"/>
                </a:lnTo>
                <a:lnTo>
                  <a:pt x="4323" y="2587"/>
                </a:lnTo>
                <a:lnTo>
                  <a:pt x="4333" y="2546"/>
                </a:lnTo>
                <a:lnTo>
                  <a:pt x="4395" y="2546"/>
                </a:lnTo>
                <a:lnTo>
                  <a:pt x="4395" y="2541"/>
                </a:lnTo>
                <a:lnTo>
                  <a:pt x="4349" y="2541"/>
                </a:lnTo>
                <a:lnTo>
                  <a:pt x="4338" y="2541"/>
                </a:lnTo>
                <a:lnTo>
                  <a:pt x="4343" y="2504"/>
                </a:lnTo>
                <a:lnTo>
                  <a:pt x="4343" y="2478"/>
                </a:lnTo>
                <a:lnTo>
                  <a:pt x="4343" y="2447"/>
                </a:lnTo>
                <a:lnTo>
                  <a:pt x="4354" y="2421"/>
                </a:lnTo>
                <a:lnTo>
                  <a:pt x="4359" y="2405"/>
                </a:lnTo>
                <a:lnTo>
                  <a:pt x="4354" y="2395"/>
                </a:lnTo>
                <a:lnTo>
                  <a:pt x="4349" y="2380"/>
                </a:lnTo>
                <a:lnTo>
                  <a:pt x="4338" y="2380"/>
                </a:lnTo>
                <a:lnTo>
                  <a:pt x="4333" y="2400"/>
                </a:lnTo>
                <a:lnTo>
                  <a:pt x="4328" y="2426"/>
                </a:lnTo>
                <a:lnTo>
                  <a:pt x="4328" y="2457"/>
                </a:lnTo>
                <a:lnTo>
                  <a:pt x="4328" y="2520"/>
                </a:lnTo>
                <a:lnTo>
                  <a:pt x="4260" y="2509"/>
                </a:lnTo>
                <a:lnTo>
                  <a:pt x="4240" y="2509"/>
                </a:lnTo>
                <a:lnTo>
                  <a:pt x="4245" y="2504"/>
                </a:lnTo>
                <a:lnTo>
                  <a:pt x="4240" y="2504"/>
                </a:lnTo>
                <a:lnTo>
                  <a:pt x="4234" y="2509"/>
                </a:lnTo>
                <a:lnTo>
                  <a:pt x="4229" y="2509"/>
                </a:lnTo>
                <a:lnTo>
                  <a:pt x="4229" y="2504"/>
                </a:lnTo>
                <a:lnTo>
                  <a:pt x="4234" y="2494"/>
                </a:lnTo>
                <a:lnTo>
                  <a:pt x="4240" y="2483"/>
                </a:lnTo>
                <a:lnTo>
                  <a:pt x="4234" y="2478"/>
                </a:lnTo>
                <a:lnTo>
                  <a:pt x="4229" y="2483"/>
                </a:lnTo>
                <a:lnTo>
                  <a:pt x="4224" y="2483"/>
                </a:lnTo>
                <a:lnTo>
                  <a:pt x="4219" y="2483"/>
                </a:lnTo>
                <a:lnTo>
                  <a:pt x="4234" y="2473"/>
                </a:lnTo>
                <a:lnTo>
                  <a:pt x="4234" y="2468"/>
                </a:lnTo>
                <a:lnTo>
                  <a:pt x="4250" y="2457"/>
                </a:lnTo>
                <a:lnTo>
                  <a:pt x="4234" y="2452"/>
                </a:lnTo>
                <a:lnTo>
                  <a:pt x="4250" y="2447"/>
                </a:lnTo>
                <a:lnTo>
                  <a:pt x="4240" y="2447"/>
                </a:lnTo>
                <a:lnTo>
                  <a:pt x="4240" y="2442"/>
                </a:lnTo>
                <a:lnTo>
                  <a:pt x="4250" y="2431"/>
                </a:lnTo>
                <a:lnTo>
                  <a:pt x="4250" y="2426"/>
                </a:lnTo>
                <a:lnTo>
                  <a:pt x="4245" y="2426"/>
                </a:lnTo>
                <a:lnTo>
                  <a:pt x="4240" y="2431"/>
                </a:lnTo>
                <a:lnTo>
                  <a:pt x="4245" y="2421"/>
                </a:lnTo>
                <a:lnTo>
                  <a:pt x="4250" y="2421"/>
                </a:lnTo>
                <a:lnTo>
                  <a:pt x="4250" y="2405"/>
                </a:lnTo>
                <a:lnTo>
                  <a:pt x="4245" y="2405"/>
                </a:lnTo>
                <a:lnTo>
                  <a:pt x="4240" y="2405"/>
                </a:lnTo>
                <a:lnTo>
                  <a:pt x="4245" y="2411"/>
                </a:lnTo>
                <a:lnTo>
                  <a:pt x="4240" y="2416"/>
                </a:lnTo>
                <a:lnTo>
                  <a:pt x="4224" y="2416"/>
                </a:lnTo>
                <a:lnTo>
                  <a:pt x="4214" y="2416"/>
                </a:lnTo>
                <a:lnTo>
                  <a:pt x="4219" y="2411"/>
                </a:lnTo>
                <a:lnTo>
                  <a:pt x="4208" y="2416"/>
                </a:lnTo>
                <a:lnTo>
                  <a:pt x="4214" y="2405"/>
                </a:lnTo>
                <a:lnTo>
                  <a:pt x="4214" y="2395"/>
                </a:lnTo>
                <a:lnTo>
                  <a:pt x="4214" y="2390"/>
                </a:lnTo>
                <a:lnTo>
                  <a:pt x="4224" y="2380"/>
                </a:lnTo>
                <a:lnTo>
                  <a:pt x="4219" y="2380"/>
                </a:lnTo>
                <a:lnTo>
                  <a:pt x="4214" y="2374"/>
                </a:lnTo>
                <a:lnTo>
                  <a:pt x="4229" y="2369"/>
                </a:lnTo>
                <a:lnTo>
                  <a:pt x="4229" y="2359"/>
                </a:lnTo>
                <a:lnTo>
                  <a:pt x="4203" y="2369"/>
                </a:lnTo>
                <a:lnTo>
                  <a:pt x="4208" y="2354"/>
                </a:lnTo>
                <a:lnTo>
                  <a:pt x="4219" y="2343"/>
                </a:lnTo>
                <a:lnTo>
                  <a:pt x="4224" y="2333"/>
                </a:lnTo>
                <a:lnTo>
                  <a:pt x="4214" y="2333"/>
                </a:lnTo>
                <a:lnTo>
                  <a:pt x="4208" y="2333"/>
                </a:lnTo>
                <a:lnTo>
                  <a:pt x="4208" y="2328"/>
                </a:lnTo>
                <a:lnTo>
                  <a:pt x="4224" y="2312"/>
                </a:lnTo>
                <a:lnTo>
                  <a:pt x="4234" y="2291"/>
                </a:lnTo>
                <a:lnTo>
                  <a:pt x="4255" y="2286"/>
                </a:lnTo>
                <a:lnTo>
                  <a:pt x="4271" y="2276"/>
                </a:lnTo>
                <a:lnTo>
                  <a:pt x="4276" y="2270"/>
                </a:lnTo>
                <a:lnTo>
                  <a:pt x="4245" y="2265"/>
                </a:lnTo>
                <a:lnTo>
                  <a:pt x="4240" y="2265"/>
                </a:lnTo>
                <a:lnTo>
                  <a:pt x="4240" y="2255"/>
                </a:lnTo>
                <a:lnTo>
                  <a:pt x="4245" y="2244"/>
                </a:lnTo>
                <a:lnTo>
                  <a:pt x="4250" y="2234"/>
                </a:lnTo>
                <a:lnTo>
                  <a:pt x="4250" y="2224"/>
                </a:lnTo>
                <a:lnTo>
                  <a:pt x="4245" y="2224"/>
                </a:lnTo>
                <a:lnTo>
                  <a:pt x="4224" y="2234"/>
                </a:lnTo>
                <a:lnTo>
                  <a:pt x="4198" y="2224"/>
                </a:lnTo>
                <a:lnTo>
                  <a:pt x="4214" y="2218"/>
                </a:lnTo>
                <a:lnTo>
                  <a:pt x="4224" y="2213"/>
                </a:lnTo>
                <a:lnTo>
                  <a:pt x="4219" y="2208"/>
                </a:lnTo>
                <a:lnTo>
                  <a:pt x="4193" y="2198"/>
                </a:lnTo>
                <a:lnTo>
                  <a:pt x="4182" y="2192"/>
                </a:lnTo>
                <a:lnTo>
                  <a:pt x="4188" y="2172"/>
                </a:lnTo>
                <a:lnTo>
                  <a:pt x="4198" y="2167"/>
                </a:lnTo>
                <a:lnTo>
                  <a:pt x="4214" y="2167"/>
                </a:lnTo>
                <a:lnTo>
                  <a:pt x="4219" y="2167"/>
                </a:lnTo>
                <a:lnTo>
                  <a:pt x="4219" y="2172"/>
                </a:lnTo>
                <a:lnTo>
                  <a:pt x="4224" y="2182"/>
                </a:lnTo>
                <a:lnTo>
                  <a:pt x="4229" y="2182"/>
                </a:lnTo>
                <a:lnTo>
                  <a:pt x="4234" y="2172"/>
                </a:lnTo>
                <a:lnTo>
                  <a:pt x="4224" y="2161"/>
                </a:lnTo>
                <a:lnTo>
                  <a:pt x="4214" y="2151"/>
                </a:lnTo>
                <a:lnTo>
                  <a:pt x="4214" y="2146"/>
                </a:lnTo>
                <a:lnTo>
                  <a:pt x="4208" y="2141"/>
                </a:lnTo>
                <a:lnTo>
                  <a:pt x="4219" y="2135"/>
                </a:lnTo>
                <a:lnTo>
                  <a:pt x="4224" y="2135"/>
                </a:lnTo>
                <a:lnTo>
                  <a:pt x="4229" y="2125"/>
                </a:lnTo>
                <a:lnTo>
                  <a:pt x="4224" y="2120"/>
                </a:lnTo>
                <a:lnTo>
                  <a:pt x="4203" y="2120"/>
                </a:lnTo>
                <a:lnTo>
                  <a:pt x="4208" y="2115"/>
                </a:lnTo>
                <a:lnTo>
                  <a:pt x="4219" y="2104"/>
                </a:lnTo>
                <a:lnTo>
                  <a:pt x="4234" y="2104"/>
                </a:lnTo>
                <a:lnTo>
                  <a:pt x="4271" y="2104"/>
                </a:lnTo>
                <a:lnTo>
                  <a:pt x="4286" y="2099"/>
                </a:lnTo>
                <a:lnTo>
                  <a:pt x="4292" y="2089"/>
                </a:lnTo>
                <a:lnTo>
                  <a:pt x="4281" y="2063"/>
                </a:lnTo>
                <a:lnTo>
                  <a:pt x="4276" y="2047"/>
                </a:lnTo>
                <a:lnTo>
                  <a:pt x="4276" y="2042"/>
                </a:lnTo>
                <a:lnTo>
                  <a:pt x="4286" y="2037"/>
                </a:lnTo>
                <a:lnTo>
                  <a:pt x="4302" y="2037"/>
                </a:lnTo>
                <a:lnTo>
                  <a:pt x="4323" y="2026"/>
                </a:lnTo>
                <a:lnTo>
                  <a:pt x="4349" y="2011"/>
                </a:lnTo>
                <a:lnTo>
                  <a:pt x="4364" y="1995"/>
                </a:lnTo>
                <a:lnTo>
                  <a:pt x="4349" y="2000"/>
                </a:lnTo>
                <a:lnTo>
                  <a:pt x="4333" y="2000"/>
                </a:lnTo>
                <a:lnTo>
                  <a:pt x="4302" y="1985"/>
                </a:lnTo>
                <a:lnTo>
                  <a:pt x="4323" y="1943"/>
                </a:lnTo>
                <a:lnTo>
                  <a:pt x="4343" y="1912"/>
                </a:lnTo>
                <a:lnTo>
                  <a:pt x="4354" y="1902"/>
                </a:lnTo>
                <a:lnTo>
                  <a:pt x="4359" y="1902"/>
                </a:lnTo>
                <a:lnTo>
                  <a:pt x="4395" y="1896"/>
                </a:lnTo>
                <a:lnTo>
                  <a:pt x="4395" y="1870"/>
                </a:lnTo>
                <a:lnTo>
                  <a:pt x="4390" y="1860"/>
                </a:lnTo>
                <a:lnTo>
                  <a:pt x="4364" y="1839"/>
                </a:lnTo>
                <a:lnTo>
                  <a:pt x="4364" y="1860"/>
                </a:lnTo>
                <a:lnTo>
                  <a:pt x="4364" y="1876"/>
                </a:lnTo>
                <a:lnTo>
                  <a:pt x="4359" y="1891"/>
                </a:lnTo>
                <a:lnTo>
                  <a:pt x="4349" y="1855"/>
                </a:lnTo>
                <a:lnTo>
                  <a:pt x="4349" y="1834"/>
                </a:lnTo>
                <a:lnTo>
                  <a:pt x="4354" y="1818"/>
                </a:lnTo>
                <a:lnTo>
                  <a:pt x="4364" y="1792"/>
                </a:lnTo>
                <a:lnTo>
                  <a:pt x="4395" y="1803"/>
                </a:lnTo>
                <a:lnTo>
                  <a:pt x="4395" y="1455"/>
                </a:lnTo>
                <a:lnTo>
                  <a:pt x="4380" y="1455"/>
                </a:lnTo>
                <a:lnTo>
                  <a:pt x="4364" y="1460"/>
                </a:lnTo>
                <a:lnTo>
                  <a:pt x="4354" y="1444"/>
                </a:lnTo>
                <a:lnTo>
                  <a:pt x="4354" y="1434"/>
                </a:lnTo>
                <a:lnTo>
                  <a:pt x="4359" y="1408"/>
                </a:lnTo>
                <a:lnTo>
                  <a:pt x="4359" y="1372"/>
                </a:lnTo>
                <a:lnTo>
                  <a:pt x="4359" y="1356"/>
                </a:lnTo>
                <a:lnTo>
                  <a:pt x="4354" y="1361"/>
                </a:lnTo>
                <a:lnTo>
                  <a:pt x="4343" y="1377"/>
                </a:lnTo>
                <a:lnTo>
                  <a:pt x="4343" y="1398"/>
                </a:lnTo>
                <a:lnTo>
                  <a:pt x="4343" y="1424"/>
                </a:lnTo>
                <a:lnTo>
                  <a:pt x="4343" y="1444"/>
                </a:lnTo>
                <a:lnTo>
                  <a:pt x="4338" y="1455"/>
                </a:lnTo>
                <a:lnTo>
                  <a:pt x="4333" y="1450"/>
                </a:lnTo>
                <a:lnTo>
                  <a:pt x="4328" y="1429"/>
                </a:lnTo>
                <a:lnTo>
                  <a:pt x="4328" y="1424"/>
                </a:lnTo>
                <a:lnTo>
                  <a:pt x="4323" y="1429"/>
                </a:lnTo>
                <a:lnTo>
                  <a:pt x="4323" y="1444"/>
                </a:lnTo>
                <a:lnTo>
                  <a:pt x="4328" y="1455"/>
                </a:lnTo>
                <a:lnTo>
                  <a:pt x="4333" y="1460"/>
                </a:lnTo>
                <a:lnTo>
                  <a:pt x="4338" y="1460"/>
                </a:lnTo>
                <a:lnTo>
                  <a:pt x="4338" y="1496"/>
                </a:lnTo>
                <a:lnTo>
                  <a:pt x="4317" y="1444"/>
                </a:lnTo>
                <a:lnTo>
                  <a:pt x="4302" y="1387"/>
                </a:lnTo>
                <a:lnTo>
                  <a:pt x="4297" y="1356"/>
                </a:lnTo>
                <a:lnTo>
                  <a:pt x="4286" y="1330"/>
                </a:lnTo>
                <a:lnTo>
                  <a:pt x="4286" y="1299"/>
                </a:lnTo>
                <a:lnTo>
                  <a:pt x="4281" y="1263"/>
                </a:lnTo>
                <a:lnTo>
                  <a:pt x="4281" y="1278"/>
                </a:lnTo>
                <a:lnTo>
                  <a:pt x="4281" y="1304"/>
                </a:lnTo>
                <a:lnTo>
                  <a:pt x="4276" y="1309"/>
                </a:lnTo>
                <a:lnTo>
                  <a:pt x="4281" y="1299"/>
                </a:lnTo>
                <a:lnTo>
                  <a:pt x="4276" y="1252"/>
                </a:lnTo>
                <a:lnTo>
                  <a:pt x="4276" y="1257"/>
                </a:lnTo>
                <a:lnTo>
                  <a:pt x="4271" y="1257"/>
                </a:lnTo>
                <a:lnTo>
                  <a:pt x="4266" y="1242"/>
                </a:lnTo>
                <a:lnTo>
                  <a:pt x="4266" y="1247"/>
                </a:lnTo>
                <a:lnTo>
                  <a:pt x="4260" y="1190"/>
                </a:lnTo>
                <a:lnTo>
                  <a:pt x="4255" y="1195"/>
                </a:lnTo>
                <a:lnTo>
                  <a:pt x="4255" y="1211"/>
                </a:lnTo>
                <a:lnTo>
                  <a:pt x="4250" y="1190"/>
                </a:lnTo>
                <a:lnTo>
                  <a:pt x="4250" y="1174"/>
                </a:lnTo>
                <a:lnTo>
                  <a:pt x="4245" y="1143"/>
                </a:lnTo>
                <a:lnTo>
                  <a:pt x="4245" y="1138"/>
                </a:lnTo>
                <a:lnTo>
                  <a:pt x="4245" y="1133"/>
                </a:lnTo>
                <a:lnTo>
                  <a:pt x="4245" y="1128"/>
                </a:lnTo>
                <a:lnTo>
                  <a:pt x="4240" y="1117"/>
                </a:lnTo>
                <a:lnTo>
                  <a:pt x="4234" y="1128"/>
                </a:lnTo>
                <a:lnTo>
                  <a:pt x="4229" y="1169"/>
                </a:lnTo>
                <a:lnTo>
                  <a:pt x="4224" y="1205"/>
                </a:lnTo>
                <a:lnTo>
                  <a:pt x="4224" y="1247"/>
                </a:lnTo>
                <a:lnTo>
                  <a:pt x="4229" y="1263"/>
                </a:lnTo>
                <a:lnTo>
                  <a:pt x="4240" y="1226"/>
                </a:lnTo>
                <a:lnTo>
                  <a:pt x="4240" y="1205"/>
                </a:lnTo>
                <a:lnTo>
                  <a:pt x="4245" y="1200"/>
                </a:lnTo>
                <a:lnTo>
                  <a:pt x="4245" y="1221"/>
                </a:lnTo>
                <a:lnTo>
                  <a:pt x="4250" y="1242"/>
                </a:lnTo>
                <a:lnTo>
                  <a:pt x="4250" y="1237"/>
                </a:lnTo>
                <a:lnTo>
                  <a:pt x="4250" y="1242"/>
                </a:lnTo>
                <a:lnTo>
                  <a:pt x="4255" y="1257"/>
                </a:lnTo>
                <a:lnTo>
                  <a:pt x="4245" y="1268"/>
                </a:lnTo>
                <a:lnTo>
                  <a:pt x="4245" y="1273"/>
                </a:lnTo>
                <a:lnTo>
                  <a:pt x="4245" y="1268"/>
                </a:lnTo>
                <a:lnTo>
                  <a:pt x="4245" y="1247"/>
                </a:lnTo>
                <a:lnTo>
                  <a:pt x="4245" y="1237"/>
                </a:lnTo>
                <a:lnTo>
                  <a:pt x="4240" y="1242"/>
                </a:lnTo>
                <a:lnTo>
                  <a:pt x="4234" y="1294"/>
                </a:lnTo>
                <a:lnTo>
                  <a:pt x="4240" y="1315"/>
                </a:lnTo>
                <a:lnTo>
                  <a:pt x="4250" y="1325"/>
                </a:lnTo>
                <a:lnTo>
                  <a:pt x="4260" y="1330"/>
                </a:lnTo>
                <a:lnTo>
                  <a:pt x="4276" y="1330"/>
                </a:lnTo>
                <a:lnTo>
                  <a:pt x="4276" y="1356"/>
                </a:lnTo>
                <a:lnTo>
                  <a:pt x="4271" y="1377"/>
                </a:lnTo>
                <a:lnTo>
                  <a:pt x="4240" y="1341"/>
                </a:lnTo>
                <a:lnTo>
                  <a:pt x="4260" y="1450"/>
                </a:lnTo>
                <a:lnTo>
                  <a:pt x="4276" y="1616"/>
                </a:lnTo>
                <a:lnTo>
                  <a:pt x="4276" y="1673"/>
                </a:lnTo>
                <a:lnTo>
                  <a:pt x="4255" y="1476"/>
                </a:lnTo>
                <a:lnTo>
                  <a:pt x="4234" y="1330"/>
                </a:lnTo>
                <a:lnTo>
                  <a:pt x="4224" y="1315"/>
                </a:lnTo>
                <a:lnTo>
                  <a:pt x="4214" y="1294"/>
                </a:lnTo>
                <a:lnTo>
                  <a:pt x="4203" y="1247"/>
                </a:lnTo>
                <a:lnTo>
                  <a:pt x="4198" y="1226"/>
                </a:lnTo>
                <a:lnTo>
                  <a:pt x="4203" y="1211"/>
                </a:lnTo>
                <a:lnTo>
                  <a:pt x="4208" y="1200"/>
                </a:lnTo>
                <a:lnTo>
                  <a:pt x="4198" y="1159"/>
                </a:lnTo>
                <a:lnTo>
                  <a:pt x="4198" y="1169"/>
                </a:lnTo>
                <a:lnTo>
                  <a:pt x="4193" y="1153"/>
                </a:lnTo>
                <a:lnTo>
                  <a:pt x="4193" y="1128"/>
                </a:lnTo>
                <a:lnTo>
                  <a:pt x="4188" y="1107"/>
                </a:lnTo>
                <a:lnTo>
                  <a:pt x="4182" y="1133"/>
                </a:lnTo>
                <a:lnTo>
                  <a:pt x="4182" y="1159"/>
                </a:lnTo>
                <a:lnTo>
                  <a:pt x="4182" y="1164"/>
                </a:lnTo>
                <a:lnTo>
                  <a:pt x="4177" y="1138"/>
                </a:lnTo>
                <a:lnTo>
                  <a:pt x="4177" y="1143"/>
                </a:lnTo>
                <a:lnTo>
                  <a:pt x="4172" y="1148"/>
                </a:lnTo>
                <a:lnTo>
                  <a:pt x="4177" y="1133"/>
                </a:lnTo>
                <a:lnTo>
                  <a:pt x="4177" y="1128"/>
                </a:lnTo>
                <a:lnTo>
                  <a:pt x="4172" y="1081"/>
                </a:lnTo>
                <a:lnTo>
                  <a:pt x="4167" y="1081"/>
                </a:lnTo>
                <a:lnTo>
                  <a:pt x="4167" y="1076"/>
                </a:lnTo>
                <a:lnTo>
                  <a:pt x="4167" y="1060"/>
                </a:lnTo>
                <a:lnTo>
                  <a:pt x="4162" y="1070"/>
                </a:lnTo>
                <a:lnTo>
                  <a:pt x="4162" y="1044"/>
                </a:lnTo>
                <a:lnTo>
                  <a:pt x="4151" y="1008"/>
                </a:lnTo>
                <a:lnTo>
                  <a:pt x="4156" y="1055"/>
                </a:lnTo>
                <a:lnTo>
                  <a:pt x="4167" y="1143"/>
                </a:lnTo>
                <a:lnTo>
                  <a:pt x="4167" y="1159"/>
                </a:lnTo>
                <a:lnTo>
                  <a:pt x="4167" y="1153"/>
                </a:lnTo>
                <a:lnTo>
                  <a:pt x="4172" y="1174"/>
                </a:lnTo>
                <a:lnTo>
                  <a:pt x="4167" y="1128"/>
                </a:lnTo>
                <a:lnTo>
                  <a:pt x="4182" y="1216"/>
                </a:lnTo>
                <a:lnTo>
                  <a:pt x="4193" y="1309"/>
                </a:lnTo>
                <a:lnTo>
                  <a:pt x="4177" y="1221"/>
                </a:lnTo>
                <a:lnTo>
                  <a:pt x="4177" y="1205"/>
                </a:lnTo>
                <a:lnTo>
                  <a:pt x="4177" y="1216"/>
                </a:lnTo>
                <a:lnTo>
                  <a:pt x="4182" y="1273"/>
                </a:lnTo>
                <a:lnTo>
                  <a:pt x="4188" y="1372"/>
                </a:lnTo>
                <a:lnTo>
                  <a:pt x="4193" y="1387"/>
                </a:lnTo>
                <a:lnTo>
                  <a:pt x="4193" y="1377"/>
                </a:lnTo>
                <a:lnTo>
                  <a:pt x="4188" y="1346"/>
                </a:lnTo>
                <a:lnTo>
                  <a:pt x="4188" y="1315"/>
                </a:lnTo>
                <a:lnTo>
                  <a:pt x="4193" y="1341"/>
                </a:lnTo>
                <a:lnTo>
                  <a:pt x="4193" y="1366"/>
                </a:lnTo>
                <a:lnTo>
                  <a:pt x="4193" y="1356"/>
                </a:lnTo>
                <a:lnTo>
                  <a:pt x="4198" y="1366"/>
                </a:lnTo>
                <a:lnTo>
                  <a:pt x="4198" y="1398"/>
                </a:lnTo>
                <a:lnTo>
                  <a:pt x="4193" y="1366"/>
                </a:lnTo>
                <a:lnTo>
                  <a:pt x="4193" y="1356"/>
                </a:lnTo>
                <a:lnTo>
                  <a:pt x="4193" y="1366"/>
                </a:lnTo>
                <a:lnTo>
                  <a:pt x="4198" y="1429"/>
                </a:lnTo>
                <a:lnTo>
                  <a:pt x="4203" y="1460"/>
                </a:lnTo>
                <a:lnTo>
                  <a:pt x="4208" y="1481"/>
                </a:lnTo>
                <a:lnTo>
                  <a:pt x="4214" y="1481"/>
                </a:lnTo>
                <a:lnTo>
                  <a:pt x="4219" y="1543"/>
                </a:lnTo>
                <a:lnTo>
                  <a:pt x="4198" y="1455"/>
                </a:lnTo>
                <a:lnTo>
                  <a:pt x="4182" y="1366"/>
                </a:lnTo>
                <a:lnTo>
                  <a:pt x="4177" y="1315"/>
                </a:lnTo>
                <a:lnTo>
                  <a:pt x="4177" y="1304"/>
                </a:lnTo>
                <a:lnTo>
                  <a:pt x="4177" y="1283"/>
                </a:lnTo>
                <a:lnTo>
                  <a:pt x="4167" y="1205"/>
                </a:lnTo>
                <a:lnTo>
                  <a:pt x="4172" y="1263"/>
                </a:lnTo>
                <a:lnTo>
                  <a:pt x="4167" y="1247"/>
                </a:lnTo>
                <a:lnTo>
                  <a:pt x="4162" y="1164"/>
                </a:lnTo>
                <a:lnTo>
                  <a:pt x="4162" y="1231"/>
                </a:lnTo>
                <a:lnTo>
                  <a:pt x="4162" y="1216"/>
                </a:lnTo>
                <a:lnTo>
                  <a:pt x="4156" y="1148"/>
                </a:lnTo>
                <a:lnTo>
                  <a:pt x="4156" y="1159"/>
                </a:lnTo>
                <a:lnTo>
                  <a:pt x="4151" y="1148"/>
                </a:lnTo>
                <a:lnTo>
                  <a:pt x="4151" y="1122"/>
                </a:lnTo>
                <a:lnTo>
                  <a:pt x="4151" y="1133"/>
                </a:lnTo>
                <a:lnTo>
                  <a:pt x="4151" y="1138"/>
                </a:lnTo>
                <a:lnTo>
                  <a:pt x="4151" y="1133"/>
                </a:lnTo>
                <a:lnTo>
                  <a:pt x="4141" y="1044"/>
                </a:lnTo>
                <a:lnTo>
                  <a:pt x="4141" y="1039"/>
                </a:lnTo>
                <a:lnTo>
                  <a:pt x="4136" y="1044"/>
                </a:lnTo>
                <a:lnTo>
                  <a:pt x="4136" y="1029"/>
                </a:lnTo>
                <a:lnTo>
                  <a:pt x="4130" y="1013"/>
                </a:lnTo>
                <a:lnTo>
                  <a:pt x="4130" y="977"/>
                </a:lnTo>
                <a:lnTo>
                  <a:pt x="4125" y="956"/>
                </a:lnTo>
                <a:lnTo>
                  <a:pt x="4125" y="946"/>
                </a:lnTo>
                <a:lnTo>
                  <a:pt x="4115" y="920"/>
                </a:lnTo>
                <a:lnTo>
                  <a:pt x="4115" y="966"/>
                </a:lnTo>
                <a:lnTo>
                  <a:pt x="4110" y="909"/>
                </a:lnTo>
                <a:lnTo>
                  <a:pt x="4104" y="904"/>
                </a:lnTo>
                <a:lnTo>
                  <a:pt x="4104" y="920"/>
                </a:lnTo>
                <a:lnTo>
                  <a:pt x="4099" y="899"/>
                </a:lnTo>
                <a:lnTo>
                  <a:pt x="4120" y="1242"/>
                </a:lnTo>
                <a:lnTo>
                  <a:pt x="4094" y="863"/>
                </a:lnTo>
                <a:lnTo>
                  <a:pt x="4094" y="847"/>
                </a:lnTo>
                <a:lnTo>
                  <a:pt x="4094" y="774"/>
                </a:lnTo>
                <a:lnTo>
                  <a:pt x="4099" y="821"/>
                </a:lnTo>
                <a:lnTo>
                  <a:pt x="4099" y="707"/>
                </a:lnTo>
                <a:lnTo>
                  <a:pt x="4115" y="920"/>
                </a:lnTo>
                <a:lnTo>
                  <a:pt x="4125" y="946"/>
                </a:lnTo>
                <a:lnTo>
                  <a:pt x="4120" y="883"/>
                </a:lnTo>
                <a:lnTo>
                  <a:pt x="4115" y="837"/>
                </a:lnTo>
                <a:lnTo>
                  <a:pt x="4120" y="868"/>
                </a:lnTo>
                <a:lnTo>
                  <a:pt x="4125" y="946"/>
                </a:lnTo>
                <a:lnTo>
                  <a:pt x="4130" y="951"/>
                </a:lnTo>
                <a:lnTo>
                  <a:pt x="4110" y="774"/>
                </a:lnTo>
                <a:lnTo>
                  <a:pt x="4104" y="686"/>
                </a:lnTo>
                <a:lnTo>
                  <a:pt x="4110" y="759"/>
                </a:lnTo>
                <a:lnTo>
                  <a:pt x="4115" y="769"/>
                </a:lnTo>
                <a:lnTo>
                  <a:pt x="4110" y="738"/>
                </a:lnTo>
                <a:lnTo>
                  <a:pt x="4099" y="603"/>
                </a:lnTo>
                <a:lnTo>
                  <a:pt x="4099" y="598"/>
                </a:lnTo>
                <a:lnTo>
                  <a:pt x="4104" y="608"/>
                </a:lnTo>
                <a:lnTo>
                  <a:pt x="4104" y="634"/>
                </a:lnTo>
                <a:lnTo>
                  <a:pt x="4110" y="650"/>
                </a:lnTo>
                <a:lnTo>
                  <a:pt x="4115" y="722"/>
                </a:lnTo>
                <a:lnTo>
                  <a:pt x="4115" y="743"/>
                </a:lnTo>
                <a:lnTo>
                  <a:pt x="4115" y="738"/>
                </a:lnTo>
                <a:lnTo>
                  <a:pt x="4115" y="712"/>
                </a:lnTo>
                <a:lnTo>
                  <a:pt x="4120" y="774"/>
                </a:lnTo>
                <a:lnTo>
                  <a:pt x="4120" y="816"/>
                </a:lnTo>
                <a:lnTo>
                  <a:pt x="4120" y="831"/>
                </a:lnTo>
                <a:lnTo>
                  <a:pt x="4125" y="826"/>
                </a:lnTo>
                <a:lnTo>
                  <a:pt x="4125" y="821"/>
                </a:lnTo>
                <a:lnTo>
                  <a:pt x="4125" y="826"/>
                </a:lnTo>
                <a:lnTo>
                  <a:pt x="4130" y="873"/>
                </a:lnTo>
                <a:lnTo>
                  <a:pt x="4136" y="935"/>
                </a:lnTo>
                <a:lnTo>
                  <a:pt x="4136" y="946"/>
                </a:lnTo>
                <a:lnTo>
                  <a:pt x="4136" y="935"/>
                </a:lnTo>
                <a:lnTo>
                  <a:pt x="4136" y="909"/>
                </a:lnTo>
                <a:lnTo>
                  <a:pt x="4130" y="831"/>
                </a:lnTo>
                <a:lnTo>
                  <a:pt x="4130" y="816"/>
                </a:lnTo>
                <a:lnTo>
                  <a:pt x="4141" y="883"/>
                </a:lnTo>
                <a:lnTo>
                  <a:pt x="4141" y="889"/>
                </a:lnTo>
                <a:lnTo>
                  <a:pt x="4141" y="883"/>
                </a:lnTo>
                <a:lnTo>
                  <a:pt x="4136" y="878"/>
                </a:lnTo>
                <a:lnTo>
                  <a:pt x="4141" y="925"/>
                </a:lnTo>
                <a:lnTo>
                  <a:pt x="4146" y="920"/>
                </a:lnTo>
                <a:lnTo>
                  <a:pt x="4141" y="878"/>
                </a:lnTo>
                <a:lnTo>
                  <a:pt x="4146" y="842"/>
                </a:lnTo>
                <a:lnTo>
                  <a:pt x="4146" y="837"/>
                </a:lnTo>
                <a:lnTo>
                  <a:pt x="4146" y="847"/>
                </a:lnTo>
                <a:lnTo>
                  <a:pt x="4151" y="863"/>
                </a:lnTo>
                <a:lnTo>
                  <a:pt x="4156" y="920"/>
                </a:lnTo>
                <a:lnTo>
                  <a:pt x="4156" y="935"/>
                </a:lnTo>
                <a:lnTo>
                  <a:pt x="4162" y="920"/>
                </a:lnTo>
                <a:lnTo>
                  <a:pt x="4162" y="873"/>
                </a:lnTo>
                <a:lnTo>
                  <a:pt x="4162" y="785"/>
                </a:lnTo>
                <a:lnTo>
                  <a:pt x="4167" y="722"/>
                </a:lnTo>
                <a:lnTo>
                  <a:pt x="4167" y="712"/>
                </a:lnTo>
                <a:lnTo>
                  <a:pt x="4172" y="722"/>
                </a:lnTo>
                <a:lnTo>
                  <a:pt x="4177" y="774"/>
                </a:lnTo>
                <a:lnTo>
                  <a:pt x="4177" y="779"/>
                </a:lnTo>
                <a:lnTo>
                  <a:pt x="4182" y="769"/>
                </a:lnTo>
                <a:lnTo>
                  <a:pt x="4193" y="696"/>
                </a:lnTo>
                <a:lnTo>
                  <a:pt x="4172" y="655"/>
                </a:lnTo>
                <a:lnTo>
                  <a:pt x="4172" y="644"/>
                </a:lnTo>
                <a:lnTo>
                  <a:pt x="4177" y="634"/>
                </a:lnTo>
                <a:lnTo>
                  <a:pt x="4193" y="634"/>
                </a:lnTo>
                <a:lnTo>
                  <a:pt x="4208" y="639"/>
                </a:lnTo>
                <a:lnTo>
                  <a:pt x="4224" y="639"/>
                </a:lnTo>
                <a:lnTo>
                  <a:pt x="4224" y="644"/>
                </a:lnTo>
                <a:lnTo>
                  <a:pt x="4240" y="655"/>
                </a:lnTo>
                <a:lnTo>
                  <a:pt x="4245" y="660"/>
                </a:lnTo>
                <a:lnTo>
                  <a:pt x="4229" y="686"/>
                </a:lnTo>
                <a:lnTo>
                  <a:pt x="4208" y="707"/>
                </a:lnTo>
                <a:lnTo>
                  <a:pt x="4198" y="696"/>
                </a:lnTo>
                <a:lnTo>
                  <a:pt x="4198" y="743"/>
                </a:lnTo>
                <a:lnTo>
                  <a:pt x="4198" y="764"/>
                </a:lnTo>
                <a:lnTo>
                  <a:pt x="4203" y="753"/>
                </a:lnTo>
                <a:lnTo>
                  <a:pt x="4208" y="733"/>
                </a:lnTo>
                <a:lnTo>
                  <a:pt x="4214" y="753"/>
                </a:lnTo>
                <a:lnTo>
                  <a:pt x="4203" y="779"/>
                </a:lnTo>
                <a:lnTo>
                  <a:pt x="4182" y="816"/>
                </a:lnTo>
                <a:lnTo>
                  <a:pt x="4182" y="831"/>
                </a:lnTo>
                <a:lnTo>
                  <a:pt x="4188" y="826"/>
                </a:lnTo>
                <a:lnTo>
                  <a:pt x="4198" y="821"/>
                </a:lnTo>
                <a:lnTo>
                  <a:pt x="4203" y="821"/>
                </a:lnTo>
                <a:lnTo>
                  <a:pt x="4203" y="826"/>
                </a:lnTo>
                <a:lnTo>
                  <a:pt x="4198" y="842"/>
                </a:lnTo>
                <a:lnTo>
                  <a:pt x="4193" y="863"/>
                </a:lnTo>
                <a:lnTo>
                  <a:pt x="4188" y="878"/>
                </a:lnTo>
                <a:lnTo>
                  <a:pt x="4193" y="904"/>
                </a:lnTo>
                <a:lnTo>
                  <a:pt x="4193" y="915"/>
                </a:lnTo>
                <a:lnTo>
                  <a:pt x="4198" y="904"/>
                </a:lnTo>
                <a:lnTo>
                  <a:pt x="4203" y="889"/>
                </a:lnTo>
                <a:lnTo>
                  <a:pt x="4214" y="826"/>
                </a:lnTo>
                <a:lnTo>
                  <a:pt x="4224" y="816"/>
                </a:lnTo>
                <a:lnTo>
                  <a:pt x="4234" y="863"/>
                </a:lnTo>
                <a:lnTo>
                  <a:pt x="4234" y="868"/>
                </a:lnTo>
                <a:lnTo>
                  <a:pt x="4229" y="868"/>
                </a:lnTo>
                <a:lnTo>
                  <a:pt x="4224" y="863"/>
                </a:lnTo>
                <a:lnTo>
                  <a:pt x="4219" y="863"/>
                </a:lnTo>
                <a:lnTo>
                  <a:pt x="4214" y="920"/>
                </a:lnTo>
                <a:lnTo>
                  <a:pt x="4234" y="909"/>
                </a:lnTo>
                <a:lnTo>
                  <a:pt x="4234" y="904"/>
                </a:lnTo>
                <a:lnTo>
                  <a:pt x="4234" y="909"/>
                </a:lnTo>
                <a:lnTo>
                  <a:pt x="4266" y="894"/>
                </a:lnTo>
                <a:lnTo>
                  <a:pt x="4286" y="883"/>
                </a:lnTo>
                <a:lnTo>
                  <a:pt x="4292" y="868"/>
                </a:lnTo>
                <a:lnTo>
                  <a:pt x="4286" y="847"/>
                </a:lnTo>
                <a:lnTo>
                  <a:pt x="4271" y="821"/>
                </a:lnTo>
                <a:lnTo>
                  <a:pt x="4281" y="800"/>
                </a:lnTo>
                <a:lnTo>
                  <a:pt x="4281" y="779"/>
                </a:lnTo>
                <a:lnTo>
                  <a:pt x="4281" y="774"/>
                </a:lnTo>
                <a:lnTo>
                  <a:pt x="4286" y="774"/>
                </a:lnTo>
                <a:lnTo>
                  <a:pt x="4302" y="769"/>
                </a:lnTo>
                <a:lnTo>
                  <a:pt x="4312" y="769"/>
                </a:lnTo>
                <a:lnTo>
                  <a:pt x="4323" y="764"/>
                </a:lnTo>
                <a:lnTo>
                  <a:pt x="4317" y="764"/>
                </a:lnTo>
                <a:lnTo>
                  <a:pt x="4307" y="764"/>
                </a:lnTo>
                <a:lnTo>
                  <a:pt x="4276" y="769"/>
                </a:lnTo>
                <a:lnTo>
                  <a:pt x="4271" y="759"/>
                </a:lnTo>
                <a:lnTo>
                  <a:pt x="4297" y="753"/>
                </a:lnTo>
                <a:lnTo>
                  <a:pt x="4271" y="753"/>
                </a:lnTo>
                <a:lnTo>
                  <a:pt x="4260" y="738"/>
                </a:lnTo>
                <a:lnTo>
                  <a:pt x="4250" y="727"/>
                </a:lnTo>
                <a:lnTo>
                  <a:pt x="4260" y="717"/>
                </a:lnTo>
                <a:lnTo>
                  <a:pt x="4271" y="707"/>
                </a:lnTo>
                <a:lnTo>
                  <a:pt x="4266" y="712"/>
                </a:lnTo>
                <a:lnTo>
                  <a:pt x="4240" y="722"/>
                </a:lnTo>
                <a:lnTo>
                  <a:pt x="4234" y="717"/>
                </a:lnTo>
                <a:lnTo>
                  <a:pt x="4245" y="712"/>
                </a:lnTo>
                <a:lnTo>
                  <a:pt x="4255" y="707"/>
                </a:lnTo>
                <a:lnTo>
                  <a:pt x="4260" y="696"/>
                </a:lnTo>
                <a:lnTo>
                  <a:pt x="4260" y="691"/>
                </a:lnTo>
                <a:lnTo>
                  <a:pt x="4250" y="696"/>
                </a:lnTo>
                <a:lnTo>
                  <a:pt x="4234" y="707"/>
                </a:lnTo>
                <a:lnTo>
                  <a:pt x="4229" y="707"/>
                </a:lnTo>
                <a:lnTo>
                  <a:pt x="4234" y="691"/>
                </a:lnTo>
                <a:lnTo>
                  <a:pt x="4250" y="660"/>
                </a:lnTo>
                <a:lnTo>
                  <a:pt x="4271" y="670"/>
                </a:lnTo>
                <a:lnTo>
                  <a:pt x="4276" y="670"/>
                </a:lnTo>
                <a:lnTo>
                  <a:pt x="4276" y="681"/>
                </a:lnTo>
                <a:lnTo>
                  <a:pt x="4276" y="696"/>
                </a:lnTo>
                <a:lnTo>
                  <a:pt x="4281" y="707"/>
                </a:lnTo>
                <a:lnTo>
                  <a:pt x="4286" y="717"/>
                </a:lnTo>
                <a:lnTo>
                  <a:pt x="4307" y="722"/>
                </a:lnTo>
                <a:lnTo>
                  <a:pt x="4317" y="733"/>
                </a:lnTo>
                <a:lnTo>
                  <a:pt x="4323" y="733"/>
                </a:lnTo>
                <a:lnTo>
                  <a:pt x="4312" y="722"/>
                </a:lnTo>
                <a:lnTo>
                  <a:pt x="4354" y="722"/>
                </a:lnTo>
                <a:lnTo>
                  <a:pt x="4333" y="733"/>
                </a:lnTo>
                <a:lnTo>
                  <a:pt x="4323" y="733"/>
                </a:lnTo>
                <a:lnTo>
                  <a:pt x="4338" y="774"/>
                </a:lnTo>
                <a:lnTo>
                  <a:pt x="4343" y="800"/>
                </a:lnTo>
                <a:lnTo>
                  <a:pt x="4343" y="842"/>
                </a:lnTo>
                <a:lnTo>
                  <a:pt x="4343" y="909"/>
                </a:lnTo>
                <a:lnTo>
                  <a:pt x="4343" y="966"/>
                </a:lnTo>
                <a:lnTo>
                  <a:pt x="4343" y="982"/>
                </a:lnTo>
                <a:lnTo>
                  <a:pt x="4349" y="992"/>
                </a:lnTo>
                <a:lnTo>
                  <a:pt x="4359" y="1003"/>
                </a:lnTo>
                <a:lnTo>
                  <a:pt x="4375" y="1008"/>
                </a:lnTo>
                <a:lnTo>
                  <a:pt x="4395" y="1018"/>
                </a:lnTo>
                <a:lnTo>
                  <a:pt x="4395" y="587"/>
                </a:lnTo>
                <a:lnTo>
                  <a:pt x="4380" y="577"/>
                </a:lnTo>
                <a:lnTo>
                  <a:pt x="4364" y="556"/>
                </a:lnTo>
                <a:lnTo>
                  <a:pt x="4364" y="535"/>
                </a:lnTo>
                <a:lnTo>
                  <a:pt x="4369" y="515"/>
                </a:lnTo>
                <a:lnTo>
                  <a:pt x="2276" y="2364"/>
                </a:lnTo>
                <a:lnTo>
                  <a:pt x="3964" y="151"/>
                </a:lnTo>
                <a:lnTo>
                  <a:pt x="3964" y="146"/>
                </a:lnTo>
                <a:lnTo>
                  <a:pt x="3969" y="146"/>
                </a:lnTo>
                <a:lnTo>
                  <a:pt x="3964" y="151"/>
                </a:lnTo>
                <a:lnTo>
                  <a:pt x="2276" y="2364"/>
                </a:lnTo>
                <a:lnTo>
                  <a:pt x="3164" y="733"/>
                </a:lnTo>
                <a:lnTo>
                  <a:pt x="3133" y="743"/>
                </a:lnTo>
                <a:lnTo>
                  <a:pt x="3112" y="748"/>
                </a:lnTo>
                <a:lnTo>
                  <a:pt x="3091" y="753"/>
                </a:lnTo>
                <a:lnTo>
                  <a:pt x="3065" y="759"/>
                </a:lnTo>
                <a:lnTo>
                  <a:pt x="3055" y="722"/>
                </a:lnTo>
                <a:lnTo>
                  <a:pt x="3081" y="707"/>
                </a:lnTo>
                <a:lnTo>
                  <a:pt x="3097" y="702"/>
                </a:lnTo>
                <a:lnTo>
                  <a:pt x="3117" y="702"/>
                </a:lnTo>
                <a:lnTo>
                  <a:pt x="3133" y="702"/>
                </a:lnTo>
                <a:lnTo>
                  <a:pt x="3149" y="702"/>
                </a:lnTo>
                <a:lnTo>
                  <a:pt x="3175" y="686"/>
                </a:lnTo>
                <a:lnTo>
                  <a:pt x="3195" y="686"/>
                </a:lnTo>
                <a:lnTo>
                  <a:pt x="3211" y="691"/>
                </a:lnTo>
                <a:lnTo>
                  <a:pt x="3226" y="702"/>
                </a:lnTo>
                <a:lnTo>
                  <a:pt x="3232" y="717"/>
                </a:lnTo>
                <a:lnTo>
                  <a:pt x="3211" y="722"/>
                </a:lnTo>
                <a:lnTo>
                  <a:pt x="3200" y="722"/>
                </a:lnTo>
                <a:lnTo>
                  <a:pt x="3195" y="727"/>
                </a:lnTo>
                <a:lnTo>
                  <a:pt x="3159" y="738"/>
                </a:lnTo>
                <a:lnTo>
                  <a:pt x="3143" y="743"/>
                </a:lnTo>
                <a:lnTo>
                  <a:pt x="3149" y="738"/>
                </a:lnTo>
                <a:lnTo>
                  <a:pt x="3164" y="733"/>
                </a:lnTo>
                <a:lnTo>
                  <a:pt x="2276" y="2364"/>
                </a:lnTo>
                <a:lnTo>
                  <a:pt x="3226" y="733"/>
                </a:lnTo>
                <a:lnTo>
                  <a:pt x="3216" y="738"/>
                </a:lnTo>
                <a:lnTo>
                  <a:pt x="3200" y="738"/>
                </a:lnTo>
                <a:lnTo>
                  <a:pt x="3185" y="738"/>
                </a:lnTo>
                <a:lnTo>
                  <a:pt x="3175" y="743"/>
                </a:lnTo>
                <a:lnTo>
                  <a:pt x="3159" y="748"/>
                </a:lnTo>
                <a:lnTo>
                  <a:pt x="3159" y="743"/>
                </a:lnTo>
                <a:lnTo>
                  <a:pt x="3169" y="738"/>
                </a:lnTo>
                <a:lnTo>
                  <a:pt x="3237" y="722"/>
                </a:lnTo>
                <a:lnTo>
                  <a:pt x="3237" y="727"/>
                </a:lnTo>
                <a:lnTo>
                  <a:pt x="3237" y="733"/>
                </a:lnTo>
                <a:lnTo>
                  <a:pt x="3226" y="733"/>
                </a:lnTo>
                <a:lnTo>
                  <a:pt x="2276" y="2364"/>
                </a:lnTo>
                <a:lnTo>
                  <a:pt x="3330" y="779"/>
                </a:lnTo>
                <a:lnTo>
                  <a:pt x="3315" y="769"/>
                </a:lnTo>
                <a:lnTo>
                  <a:pt x="3330" y="774"/>
                </a:lnTo>
                <a:lnTo>
                  <a:pt x="3330" y="779"/>
                </a:lnTo>
                <a:lnTo>
                  <a:pt x="2276" y="2364"/>
                </a:lnTo>
                <a:lnTo>
                  <a:pt x="3258" y="1086"/>
                </a:lnTo>
                <a:lnTo>
                  <a:pt x="3325" y="1065"/>
                </a:lnTo>
                <a:lnTo>
                  <a:pt x="3330" y="1070"/>
                </a:lnTo>
                <a:lnTo>
                  <a:pt x="3258" y="1086"/>
                </a:lnTo>
                <a:lnTo>
                  <a:pt x="2276" y="2364"/>
                </a:lnTo>
                <a:lnTo>
                  <a:pt x="3330" y="1044"/>
                </a:lnTo>
                <a:lnTo>
                  <a:pt x="3299" y="1050"/>
                </a:lnTo>
                <a:lnTo>
                  <a:pt x="3232" y="1065"/>
                </a:lnTo>
                <a:lnTo>
                  <a:pt x="3175" y="1070"/>
                </a:lnTo>
                <a:lnTo>
                  <a:pt x="3154" y="1070"/>
                </a:lnTo>
                <a:lnTo>
                  <a:pt x="3143" y="1065"/>
                </a:lnTo>
                <a:lnTo>
                  <a:pt x="3138" y="1060"/>
                </a:lnTo>
                <a:lnTo>
                  <a:pt x="3138" y="1050"/>
                </a:lnTo>
                <a:lnTo>
                  <a:pt x="3154" y="1055"/>
                </a:lnTo>
                <a:lnTo>
                  <a:pt x="3185" y="1055"/>
                </a:lnTo>
                <a:lnTo>
                  <a:pt x="3247" y="1044"/>
                </a:lnTo>
                <a:lnTo>
                  <a:pt x="3346" y="1018"/>
                </a:lnTo>
                <a:lnTo>
                  <a:pt x="3330" y="1044"/>
                </a:lnTo>
                <a:lnTo>
                  <a:pt x="2276" y="2364"/>
                </a:lnTo>
                <a:lnTo>
                  <a:pt x="3367" y="1055"/>
                </a:lnTo>
                <a:lnTo>
                  <a:pt x="3367" y="1044"/>
                </a:lnTo>
                <a:lnTo>
                  <a:pt x="3377" y="1039"/>
                </a:lnTo>
                <a:lnTo>
                  <a:pt x="3382" y="1055"/>
                </a:lnTo>
                <a:lnTo>
                  <a:pt x="3367" y="1055"/>
                </a:lnTo>
                <a:lnTo>
                  <a:pt x="2276" y="2364"/>
                </a:lnTo>
                <a:lnTo>
                  <a:pt x="286" y="2941"/>
                </a:lnTo>
                <a:lnTo>
                  <a:pt x="286" y="2956"/>
                </a:lnTo>
                <a:lnTo>
                  <a:pt x="281" y="2967"/>
                </a:lnTo>
                <a:lnTo>
                  <a:pt x="286" y="2941"/>
                </a:lnTo>
                <a:lnTo>
                  <a:pt x="2276" y="2364"/>
                </a:lnTo>
                <a:lnTo>
                  <a:pt x="286" y="3018"/>
                </a:lnTo>
                <a:lnTo>
                  <a:pt x="281" y="2987"/>
                </a:lnTo>
                <a:lnTo>
                  <a:pt x="281" y="2982"/>
                </a:lnTo>
                <a:lnTo>
                  <a:pt x="281" y="2987"/>
                </a:lnTo>
                <a:lnTo>
                  <a:pt x="286" y="3003"/>
                </a:lnTo>
                <a:lnTo>
                  <a:pt x="286" y="3008"/>
                </a:lnTo>
                <a:lnTo>
                  <a:pt x="286" y="3018"/>
                </a:lnTo>
                <a:lnTo>
                  <a:pt x="2276" y="2364"/>
                </a:lnTo>
                <a:lnTo>
                  <a:pt x="286" y="2805"/>
                </a:lnTo>
                <a:lnTo>
                  <a:pt x="286" y="2795"/>
                </a:lnTo>
                <a:lnTo>
                  <a:pt x="291" y="2811"/>
                </a:lnTo>
                <a:lnTo>
                  <a:pt x="286" y="2805"/>
                </a:lnTo>
                <a:lnTo>
                  <a:pt x="2276" y="2364"/>
                </a:lnTo>
                <a:lnTo>
                  <a:pt x="291" y="2842"/>
                </a:lnTo>
                <a:lnTo>
                  <a:pt x="291" y="2831"/>
                </a:lnTo>
                <a:lnTo>
                  <a:pt x="291" y="2811"/>
                </a:lnTo>
                <a:lnTo>
                  <a:pt x="291" y="2842"/>
                </a:lnTo>
                <a:lnTo>
                  <a:pt x="2276" y="2364"/>
                </a:lnTo>
                <a:lnTo>
                  <a:pt x="302" y="2863"/>
                </a:lnTo>
                <a:lnTo>
                  <a:pt x="302" y="2852"/>
                </a:lnTo>
                <a:lnTo>
                  <a:pt x="307" y="2852"/>
                </a:lnTo>
                <a:lnTo>
                  <a:pt x="307" y="2842"/>
                </a:lnTo>
                <a:lnTo>
                  <a:pt x="307" y="2852"/>
                </a:lnTo>
                <a:lnTo>
                  <a:pt x="302" y="2863"/>
                </a:lnTo>
                <a:lnTo>
                  <a:pt x="2276" y="2364"/>
                </a:lnTo>
                <a:lnTo>
                  <a:pt x="317" y="2889"/>
                </a:lnTo>
                <a:lnTo>
                  <a:pt x="307" y="2925"/>
                </a:lnTo>
                <a:lnTo>
                  <a:pt x="317" y="2894"/>
                </a:lnTo>
                <a:lnTo>
                  <a:pt x="307" y="2894"/>
                </a:lnTo>
                <a:lnTo>
                  <a:pt x="317" y="2889"/>
                </a:lnTo>
                <a:lnTo>
                  <a:pt x="2276" y="2364"/>
                </a:lnTo>
                <a:lnTo>
                  <a:pt x="317" y="2613"/>
                </a:lnTo>
                <a:lnTo>
                  <a:pt x="307" y="2613"/>
                </a:lnTo>
                <a:lnTo>
                  <a:pt x="307" y="2618"/>
                </a:lnTo>
                <a:lnTo>
                  <a:pt x="307" y="2613"/>
                </a:lnTo>
                <a:lnTo>
                  <a:pt x="307" y="2593"/>
                </a:lnTo>
                <a:lnTo>
                  <a:pt x="302" y="2608"/>
                </a:lnTo>
                <a:lnTo>
                  <a:pt x="302" y="2593"/>
                </a:lnTo>
                <a:lnTo>
                  <a:pt x="307" y="2577"/>
                </a:lnTo>
                <a:lnTo>
                  <a:pt x="307" y="2567"/>
                </a:lnTo>
                <a:lnTo>
                  <a:pt x="296" y="2567"/>
                </a:lnTo>
                <a:lnTo>
                  <a:pt x="302" y="2551"/>
                </a:lnTo>
                <a:lnTo>
                  <a:pt x="307" y="2546"/>
                </a:lnTo>
                <a:lnTo>
                  <a:pt x="317" y="2613"/>
                </a:lnTo>
                <a:lnTo>
                  <a:pt x="317" y="2618"/>
                </a:lnTo>
                <a:lnTo>
                  <a:pt x="317" y="2613"/>
                </a:lnTo>
                <a:lnTo>
                  <a:pt x="2276" y="2364"/>
                </a:lnTo>
                <a:lnTo>
                  <a:pt x="2884" y="2655"/>
                </a:lnTo>
                <a:lnTo>
                  <a:pt x="2868" y="2660"/>
                </a:lnTo>
                <a:lnTo>
                  <a:pt x="2868" y="2650"/>
                </a:lnTo>
                <a:lnTo>
                  <a:pt x="2873" y="2644"/>
                </a:lnTo>
                <a:lnTo>
                  <a:pt x="2878" y="2639"/>
                </a:lnTo>
                <a:lnTo>
                  <a:pt x="2884" y="2655"/>
                </a:lnTo>
                <a:lnTo>
                  <a:pt x="2276" y="2364"/>
                </a:lnTo>
                <a:lnTo>
                  <a:pt x="3372" y="1657"/>
                </a:lnTo>
                <a:lnTo>
                  <a:pt x="3377" y="1652"/>
                </a:lnTo>
                <a:lnTo>
                  <a:pt x="3388" y="1694"/>
                </a:lnTo>
                <a:lnTo>
                  <a:pt x="3372" y="1657"/>
                </a:lnTo>
                <a:lnTo>
                  <a:pt x="2276" y="2364"/>
                </a:lnTo>
                <a:lnTo>
                  <a:pt x="3476" y="1657"/>
                </a:lnTo>
                <a:lnTo>
                  <a:pt x="3476" y="1642"/>
                </a:lnTo>
                <a:lnTo>
                  <a:pt x="3486" y="1657"/>
                </a:lnTo>
                <a:lnTo>
                  <a:pt x="3476" y="1657"/>
                </a:lnTo>
                <a:lnTo>
                  <a:pt x="2276" y="2364"/>
                </a:lnTo>
                <a:lnTo>
                  <a:pt x="3486" y="1704"/>
                </a:lnTo>
                <a:lnTo>
                  <a:pt x="3481" y="1683"/>
                </a:lnTo>
                <a:lnTo>
                  <a:pt x="3486" y="1694"/>
                </a:lnTo>
                <a:lnTo>
                  <a:pt x="3486" y="1704"/>
                </a:lnTo>
                <a:lnTo>
                  <a:pt x="2276" y="2364"/>
                </a:lnTo>
                <a:lnTo>
                  <a:pt x="3517" y="1112"/>
                </a:lnTo>
                <a:lnTo>
                  <a:pt x="3523" y="1102"/>
                </a:lnTo>
                <a:lnTo>
                  <a:pt x="3528" y="1117"/>
                </a:lnTo>
                <a:lnTo>
                  <a:pt x="3528" y="1122"/>
                </a:lnTo>
                <a:lnTo>
                  <a:pt x="3533" y="1148"/>
                </a:lnTo>
                <a:lnTo>
                  <a:pt x="3517" y="1128"/>
                </a:lnTo>
                <a:lnTo>
                  <a:pt x="3517" y="1122"/>
                </a:lnTo>
                <a:lnTo>
                  <a:pt x="3517" y="1112"/>
                </a:lnTo>
                <a:lnTo>
                  <a:pt x="2276" y="2364"/>
                </a:lnTo>
                <a:lnTo>
                  <a:pt x="3533" y="1491"/>
                </a:lnTo>
                <a:lnTo>
                  <a:pt x="3528" y="1502"/>
                </a:lnTo>
                <a:lnTo>
                  <a:pt x="3523" y="1470"/>
                </a:lnTo>
                <a:lnTo>
                  <a:pt x="3533" y="1486"/>
                </a:lnTo>
                <a:lnTo>
                  <a:pt x="3533" y="1491"/>
                </a:lnTo>
                <a:lnTo>
                  <a:pt x="3533" y="1486"/>
                </a:lnTo>
                <a:lnTo>
                  <a:pt x="3533" y="1491"/>
                </a:lnTo>
                <a:lnTo>
                  <a:pt x="2276" y="2364"/>
                </a:lnTo>
                <a:lnTo>
                  <a:pt x="3533" y="1678"/>
                </a:lnTo>
                <a:lnTo>
                  <a:pt x="3528" y="1678"/>
                </a:lnTo>
                <a:lnTo>
                  <a:pt x="3538" y="1626"/>
                </a:lnTo>
                <a:lnTo>
                  <a:pt x="3538" y="1652"/>
                </a:lnTo>
                <a:lnTo>
                  <a:pt x="3538" y="1663"/>
                </a:lnTo>
                <a:lnTo>
                  <a:pt x="3538" y="1673"/>
                </a:lnTo>
                <a:lnTo>
                  <a:pt x="3533" y="1678"/>
                </a:lnTo>
                <a:lnTo>
                  <a:pt x="2276" y="2364"/>
                </a:lnTo>
                <a:lnTo>
                  <a:pt x="3543" y="1470"/>
                </a:lnTo>
                <a:lnTo>
                  <a:pt x="3538" y="1465"/>
                </a:lnTo>
                <a:lnTo>
                  <a:pt x="3538" y="1470"/>
                </a:lnTo>
                <a:lnTo>
                  <a:pt x="3533" y="1444"/>
                </a:lnTo>
                <a:lnTo>
                  <a:pt x="3538" y="1341"/>
                </a:lnTo>
                <a:lnTo>
                  <a:pt x="3543" y="1470"/>
                </a:lnTo>
                <a:lnTo>
                  <a:pt x="2276" y="2364"/>
                </a:lnTo>
                <a:lnTo>
                  <a:pt x="3559" y="1522"/>
                </a:lnTo>
                <a:lnTo>
                  <a:pt x="3549" y="1486"/>
                </a:lnTo>
                <a:lnTo>
                  <a:pt x="3543" y="1335"/>
                </a:lnTo>
                <a:lnTo>
                  <a:pt x="3538" y="1263"/>
                </a:lnTo>
                <a:lnTo>
                  <a:pt x="3528" y="1185"/>
                </a:lnTo>
                <a:lnTo>
                  <a:pt x="3533" y="1179"/>
                </a:lnTo>
                <a:lnTo>
                  <a:pt x="3538" y="1169"/>
                </a:lnTo>
                <a:lnTo>
                  <a:pt x="3549" y="1247"/>
                </a:lnTo>
                <a:lnTo>
                  <a:pt x="3559" y="1330"/>
                </a:lnTo>
                <a:lnTo>
                  <a:pt x="3564" y="1424"/>
                </a:lnTo>
                <a:lnTo>
                  <a:pt x="3559" y="1522"/>
                </a:lnTo>
                <a:lnTo>
                  <a:pt x="2276" y="2364"/>
                </a:lnTo>
                <a:lnTo>
                  <a:pt x="4328" y="2920"/>
                </a:lnTo>
                <a:lnTo>
                  <a:pt x="4338" y="2920"/>
                </a:lnTo>
                <a:lnTo>
                  <a:pt x="4333" y="2925"/>
                </a:lnTo>
                <a:lnTo>
                  <a:pt x="4328" y="2935"/>
                </a:lnTo>
                <a:lnTo>
                  <a:pt x="4317" y="2925"/>
                </a:lnTo>
                <a:lnTo>
                  <a:pt x="4323" y="2920"/>
                </a:lnTo>
                <a:lnTo>
                  <a:pt x="4328" y="2920"/>
                </a:lnTo>
                <a:lnTo>
                  <a:pt x="2276" y="2364"/>
                </a:lnTo>
                <a:lnTo>
                  <a:pt x="4317" y="2915"/>
                </a:lnTo>
                <a:lnTo>
                  <a:pt x="4323" y="2915"/>
                </a:lnTo>
                <a:lnTo>
                  <a:pt x="4323" y="2920"/>
                </a:lnTo>
                <a:lnTo>
                  <a:pt x="4317" y="2925"/>
                </a:lnTo>
                <a:lnTo>
                  <a:pt x="4312" y="2925"/>
                </a:lnTo>
                <a:lnTo>
                  <a:pt x="4317" y="2915"/>
                </a:lnTo>
                <a:lnTo>
                  <a:pt x="2276" y="2364"/>
                </a:lnTo>
                <a:lnTo>
                  <a:pt x="4323" y="2811"/>
                </a:lnTo>
                <a:lnTo>
                  <a:pt x="4317" y="2816"/>
                </a:lnTo>
                <a:lnTo>
                  <a:pt x="4317" y="2805"/>
                </a:lnTo>
                <a:lnTo>
                  <a:pt x="4317" y="2811"/>
                </a:lnTo>
                <a:lnTo>
                  <a:pt x="4323" y="2811"/>
                </a:lnTo>
                <a:lnTo>
                  <a:pt x="2276" y="2364"/>
                </a:lnTo>
                <a:lnTo>
                  <a:pt x="4338" y="1751"/>
                </a:lnTo>
                <a:lnTo>
                  <a:pt x="4338" y="1756"/>
                </a:lnTo>
                <a:lnTo>
                  <a:pt x="4343" y="1772"/>
                </a:lnTo>
                <a:lnTo>
                  <a:pt x="4338" y="1787"/>
                </a:lnTo>
                <a:lnTo>
                  <a:pt x="4349" y="1777"/>
                </a:lnTo>
                <a:lnTo>
                  <a:pt x="4349" y="1782"/>
                </a:lnTo>
                <a:lnTo>
                  <a:pt x="4333" y="1808"/>
                </a:lnTo>
                <a:lnTo>
                  <a:pt x="4328" y="1834"/>
                </a:lnTo>
                <a:lnTo>
                  <a:pt x="4328" y="1839"/>
                </a:lnTo>
                <a:lnTo>
                  <a:pt x="4323" y="1834"/>
                </a:lnTo>
                <a:lnTo>
                  <a:pt x="4328" y="1808"/>
                </a:lnTo>
                <a:lnTo>
                  <a:pt x="4338" y="1787"/>
                </a:lnTo>
                <a:lnTo>
                  <a:pt x="4317" y="1813"/>
                </a:lnTo>
                <a:lnTo>
                  <a:pt x="4307" y="1834"/>
                </a:lnTo>
                <a:lnTo>
                  <a:pt x="4302" y="1829"/>
                </a:lnTo>
                <a:lnTo>
                  <a:pt x="4297" y="1824"/>
                </a:lnTo>
                <a:lnTo>
                  <a:pt x="4302" y="1813"/>
                </a:lnTo>
                <a:lnTo>
                  <a:pt x="4312" y="1787"/>
                </a:lnTo>
                <a:lnTo>
                  <a:pt x="4338" y="1751"/>
                </a:lnTo>
                <a:lnTo>
                  <a:pt x="2276" y="2364"/>
                </a:lnTo>
                <a:lnTo>
                  <a:pt x="4292" y="1948"/>
                </a:lnTo>
                <a:lnTo>
                  <a:pt x="4286" y="1974"/>
                </a:lnTo>
                <a:lnTo>
                  <a:pt x="4281" y="1969"/>
                </a:lnTo>
                <a:lnTo>
                  <a:pt x="4276" y="1969"/>
                </a:lnTo>
                <a:lnTo>
                  <a:pt x="4281" y="1964"/>
                </a:lnTo>
                <a:lnTo>
                  <a:pt x="4292" y="1948"/>
                </a:lnTo>
                <a:lnTo>
                  <a:pt x="2276" y="2364"/>
                </a:lnTo>
                <a:lnTo>
                  <a:pt x="4037" y="2411"/>
                </a:lnTo>
                <a:lnTo>
                  <a:pt x="4047" y="2405"/>
                </a:lnTo>
                <a:lnTo>
                  <a:pt x="4063" y="2395"/>
                </a:lnTo>
                <a:lnTo>
                  <a:pt x="4073" y="2390"/>
                </a:lnTo>
                <a:lnTo>
                  <a:pt x="4079" y="2400"/>
                </a:lnTo>
                <a:lnTo>
                  <a:pt x="4058" y="2411"/>
                </a:lnTo>
                <a:lnTo>
                  <a:pt x="4047" y="2411"/>
                </a:lnTo>
                <a:lnTo>
                  <a:pt x="4037" y="2411"/>
                </a:lnTo>
                <a:lnTo>
                  <a:pt x="2276" y="2364"/>
                </a:lnTo>
                <a:lnTo>
                  <a:pt x="4032" y="2416"/>
                </a:lnTo>
                <a:lnTo>
                  <a:pt x="4047" y="2426"/>
                </a:lnTo>
                <a:lnTo>
                  <a:pt x="4047" y="2431"/>
                </a:lnTo>
                <a:lnTo>
                  <a:pt x="4037" y="2437"/>
                </a:lnTo>
                <a:lnTo>
                  <a:pt x="4053" y="2437"/>
                </a:lnTo>
                <a:lnTo>
                  <a:pt x="4047" y="2442"/>
                </a:lnTo>
                <a:lnTo>
                  <a:pt x="4037" y="2447"/>
                </a:lnTo>
                <a:lnTo>
                  <a:pt x="4053" y="2457"/>
                </a:lnTo>
                <a:lnTo>
                  <a:pt x="4068" y="2437"/>
                </a:lnTo>
                <a:lnTo>
                  <a:pt x="4073" y="2431"/>
                </a:lnTo>
                <a:lnTo>
                  <a:pt x="4068" y="2426"/>
                </a:lnTo>
                <a:lnTo>
                  <a:pt x="4079" y="2426"/>
                </a:lnTo>
                <a:lnTo>
                  <a:pt x="4079" y="2442"/>
                </a:lnTo>
                <a:lnTo>
                  <a:pt x="4073" y="2457"/>
                </a:lnTo>
                <a:lnTo>
                  <a:pt x="4068" y="2463"/>
                </a:lnTo>
                <a:lnTo>
                  <a:pt x="4073" y="2463"/>
                </a:lnTo>
                <a:lnTo>
                  <a:pt x="4068" y="2468"/>
                </a:lnTo>
                <a:lnTo>
                  <a:pt x="4063" y="2478"/>
                </a:lnTo>
                <a:lnTo>
                  <a:pt x="4063" y="2483"/>
                </a:lnTo>
                <a:lnTo>
                  <a:pt x="4053" y="2504"/>
                </a:lnTo>
                <a:lnTo>
                  <a:pt x="4042" y="2504"/>
                </a:lnTo>
                <a:lnTo>
                  <a:pt x="4032" y="2452"/>
                </a:lnTo>
                <a:lnTo>
                  <a:pt x="4032" y="2431"/>
                </a:lnTo>
                <a:lnTo>
                  <a:pt x="4032" y="2416"/>
                </a:lnTo>
                <a:lnTo>
                  <a:pt x="2276" y="2364"/>
                </a:lnTo>
                <a:lnTo>
                  <a:pt x="3891" y="317"/>
                </a:lnTo>
                <a:lnTo>
                  <a:pt x="3860" y="302"/>
                </a:lnTo>
                <a:lnTo>
                  <a:pt x="3886" y="317"/>
                </a:lnTo>
                <a:lnTo>
                  <a:pt x="3876" y="322"/>
                </a:lnTo>
                <a:lnTo>
                  <a:pt x="3845" y="286"/>
                </a:lnTo>
                <a:lnTo>
                  <a:pt x="3803" y="260"/>
                </a:lnTo>
                <a:lnTo>
                  <a:pt x="3741" y="218"/>
                </a:lnTo>
                <a:lnTo>
                  <a:pt x="3746" y="218"/>
                </a:lnTo>
                <a:lnTo>
                  <a:pt x="3746" y="213"/>
                </a:lnTo>
                <a:lnTo>
                  <a:pt x="3762" y="218"/>
                </a:lnTo>
                <a:lnTo>
                  <a:pt x="3772" y="218"/>
                </a:lnTo>
                <a:lnTo>
                  <a:pt x="3824" y="265"/>
                </a:lnTo>
                <a:lnTo>
                  <a:pt x="3829" y="270"/>
                </a:lnTo>
                <a:lnTo>
                  <a:pt x="3871" y="291"/>
                </a:lnTo>
                <a:lnTo>
                  <a:pt x="3902" y="312"/>
                </a:lnTo>
                <a:lnTo>
                  <a:pt x="3891" y="317"/>
                </a:lnTo>
                <a:lnTo>
                  <a:pt x="2276" y="2364"/>
                </a:lnTo>
                <a:lnTo>
                  <a:pt x="3964" y="353"/>
                </a:lnTo>
                <a:lnTo>
                  <a:pt x="3959" y="353"/>
                </a:lnTo>
                <a:lnTo>
                  <a:pt x="3949" y="359"/>
                </a:lnTo>
                <a:lnTo>
                  <a:pt x="3923" y="353"/>
                </a:lnTo>
                <a:lnTo>
                  <a:pt x="3917" y="348"/>
                </a:lnTo>
                <a:lnTo>
                  <a:pt x="3912" y="343"/>
                </a:lnTo>
                <a:lnTo>
                  <a:pt x="3923" y="338"/>
                </a:lnTo>
                <a:lnTo>
                  <a:pt x="3928" y="338"/>
                </a:lnTo>
                <a:lnTo>
                  <a:pt x="3923" y="333"/>
                </a:lnTo>
                <a:lnTo>
                  <a:pt x="3912" y="333"/>
                </a:lnTo>
                <a:lnTo>
                  <a:pt x="3912" y="327"/>
                </a:lnTo>
                <a:lnTo>
                  <a:pt x="3917" y="322"/>
                </a:lnTo>
                <a:lnTo>
                  <a:pt x="3954" y="343"/>
                </a:lnTo>
                <a:lnTo>
                  <a:pt x="3964" y="353"/>
                </a:lnTo>
                <a:lnTo>
                  <a:pt x="2276" y="2364"/>
                </a:lnTo>
                <a:lnTo>
                  <a:pt x="3990" y="327"/>
                </a:lnTo>
                <a:lnTo>
                  <a:pt x="3964" y="322"/>
                </a:lnTo>
                <a:lnTo>
                  <a:pt x="3959" y="322"/>
                </a:lnTo>
                <a:lnTo>
                  <a:pt x="3964" y="327"/>
                </a:lnTo>
                <a:lnTo>
                  <a:pt x="3980" y="338"/>
                </a:lnTo>
                <a:lnTo>
                  <a:pt x="3980" y="343"/>
                </a:lnTo>
                <a:lnTo>
                  <a:pt x="3907" y="312"/>
                </a:lnTo>
                <a:lnTo>
                  <a:pt x="3845" y="270"/>
                </a:lnTo>
                <a:lnTo>
                  <a:pt x="3850" y="270"/>
                </a:lnTo>
                <a:lnTo>
                  <a:pt x="3855" y="270"/>
                </a:lnTo>
                <a:lnTo>
                  <a:pt x="3855" y="265"/>
                </a:lnTo>
                <a:lnTo>
                  <a:pt x="3850" y="265"/>
                </a:lnTo>
                <a:lnTo>
                  <a:pt x="3845" y="265"/>
                </a:lnTo>
                <a:lnTo>
                  <a:pt x="3840" y="260"/>
                </a:lnTo>
                <a:lnTo>
                  <a:pt x="3840" y="265"/>
                </a:lnTo>
                <a:lnTo>
                  <a:pt x="3829" y="260"/>
                </a:lnTo>
                <a:lnTo>
                  <a:pt x="3808" y="244"/>
                </a:lnTo>
                <a:lnTo>
                  <a:pt x="3788" y="234"/>
                </a:lnTo>
                <a:lnTo>
                  <a:pt x="3772" y="224"/>
                </a:lnTo>
                <a:lnTo>
                  <a:pt x="3788" y="229"/>
                </a:lnTo>
                <a:lnTo>
                  <a:pt x="3798" y="229"/>
                </a:lnTo>
                <a:lnTo>
                  <a:pt x="3798" y="224"/>
                </a:lnTo>
                <a:lnTo>
                  <a:pt x="3819" y="234"/>
                </a:lnTo>
                <a:lnTo>
                  <a:pt x="3798" y="224"/>
                </a:lnTo>
                <a:lnTo>
                  <a:pt x="3803" y="218"/>
                </a:lnTo>
                <a:lnTo>
                  <a:pt x="3803" y="213"/>
                </a:lnTo>
                <a:lnTo>
                  <a:pt x="3798" y="213"/>
                </a:lnTo>
                <a:lnTo>
                  <a:pt x="3788" y="218"/>
                </a:lnTo>
                <a:lnTo>
                  <a:pt x="3782" y="218"/>
                </a:lnTo>
                <a:lnTo>
                  <a:pt x="3793" y="218"/>
                </a:lnTo>
                <a:lnTo>
                  <a:pt x="3782" y="213"/>
                </a:lnTo>
                <a:lnTo>
                  <a:pt x="3772" y="213"/>
                </a:lnTo>
                <a:lnTo>
                  <a:pt x="3767" y="213"/>
                </a:lnTo>
                <a:lnTo>
                  <a:pt x="3762" y="213"/>
                </a:lnTo>
                <a:lnTo>
                  <a:pt x="3767" y="213"/>
                </a:lnTo>
                <a:lnTo>
                  <a:pt x="3756" y="208"/>
                </a:lnTo>
                <a:lnTo>
                  <a:pt x="3751" y="208"/>
                </a:lnTo>
                <a:lnTo>
                  <a:pt x="3741" y="203"/>
                </a:lnTo>
                <a:lnTo>
                  <a:pt x="3720" y="198"/>
                </a:lnTo>
                <a:lnTo>
                  <a:pt x="3730" y="177"/>
                </a:lnTo>
                <a:lnTo>
                  <a:pt x="3725" y="172"/>
                </a:lnTo>
                <a:lnTo>
                  <a:pt x="3720" y="172"/>
                </a:lnTo>
                <a:lnTo>
                  <a:pt x="3720" y="177"/>
                </a:lnTo>
                <a:lnTo>
                  <a:pt x="3715" y="182"/>
                </a:lnTo>
                <a:lnTo>
                  <a:pt x="3699" y="177"/>
                </a:lnTo>
                <a:lnTo>
                  <a:pt x="3689" y="172"/>
                </a:lnTo>
                <a:lnTo>
                  <a:pt x="3704" y="161"/>
                </a:lnTo>
                <a:lnTo>
                  <a:pt x="3730" y="172"/>
                </a:lnTo>
                <a:lnTo>
                  <a:pt x="3710" y="156"/>
                </a:lnTo>
                <a:lnTo>
                  <a:pt x="3725" y="146"/>
                </a:lnTo>
                <a:lnTo>
                  <a:pt x="3814" y="208"/>
                </a:lnTo>
                <a:lnTo>
                  <a:pt x="3814" y="203"/>
                </a:lnTo>
                <a:lnTo>
                  <a:pt x="3793" y="187"/>
                </a:lnTo>
                <a:lnTo>
                  <a:pt x="3767" y="166"/>
                </a:lnTo>
                <a:lnTo>
                  <a:pt x="3741" y="135"/>
                </a:lnTo>
                <a:lnTo>
                  <a:pt x="3741" y="130"/>
                </a:lnTo>
                <a:lnTo>
                  <a:pt x="3741" y="125"/>
                </a:lnTo>
                <a:lnTo>
                  <a:pt x="3741" y="130"/>
                </a:lnTo>
                <a:lnTo>
                  <a:pt x="3736" y="125"/>
                </a:lnTo>
                <a:lnTo>
                  <a:pt x="3736" y="120"/>
                </a:lnTo>
                <a:lnTo>
                  <a:pt x="3736" y="114"/>
                </a:lnTo>
                <a:lnTo>
                  <a:pt x="3730" y="114"/>
                </a:lnTo>
                <a:lnTo>
                  <a:pt x="3730" y="120"/>
                </a:lnTo>
                <a:lnTo>
                  <a:pt x="3730" y="114"/>
                </a:lnTo>
                <a:lnTo>
                  <a:pt x="3710" y="99"/>
                </a:lnTo>
                <a:lnTo>
                  <a:pt x="3710" y="94"/>
                </a:lnTo>
                <a:lnTo>
                  <a:pt x="3715" y="94"/>
                </a:lnTo>
                <a:lnTo>
                  <a:pt x="3710" y="89"/>
                </a:lnTo>
                <a:lnTo>
                  <a:pt x="3704" y="89"/>
                </a:lnTo>
                <a:lnTo>
                  <a:pt x="3694" y="78"/>
                </a:lnTo>
                <a:lnTo>
                  <a:pt x="3689" y="78"/>
                </a:lnTo>
                <a:lnTo>
                  <a:pt x="3694" y="68"/>
                </a:lnTo>
                <a:lnTo>
                  <a:pt x="3741" y="104"/>
                </a:lnTo>
                <a:lnTo>
                  <a:pt x="3834" y="187"/>
                </a:lnTo>
                <a:lnTo>
                  <a:pt x="3876" y="218"/>
                </a:lnTo>
                <a:lnTo>
                  <a:pt x="3923" y="250"/>
                </a:lnTo>
                <a:lnTo>
                  <a:pt x="3975" y="276"/>
                </a:lnTo>
                <a:lnTo>
                  <a:pt x="4021" y="296"/>
                </a:lnTo>
                <a:lnTo>
                  <a:pt x="4006" y="312"/>
                </a:lnTo>
                <a:lnTo>
                  <a:pt x="3990" y="327"/>
                </a:lnTo>
                <a:lnTo>
                  <a:pt x="2276" y="2364"/>
                </a:lnTo>
                <a:lnTo>
                  <a:pt x="4027" y="2556"/>
                </a:lnTo>
                <a:lnTo>
                  <a:pt x="4021" y="2582"/>
                </a:lnTo>
                <a:lnTo>
                  <a:pt x="4021" y="2577"/>
                </a:lnTo>
                <a:lnTo>
                  <a:pt x="4016" y="2567"/>
                </a:lnTo>
                <a:lnTo>
                  <a:pt x="4027" y="2556"/>
                </a:lnTo>
                <a:lnTo>
                  <a:pt x="2276" y="2364"/>
                </a:lnTo>
                <a:lnTo>
                  <a:pt x="4250" y="2857"/>
                </a:lnTo>
                <a:lnTo>
                  <a:pt x="4240" y="2847"/>
                </a:lnTo>
                <a:lnTo>
                  <a:pt x="4240" y="2842"/>
                </a:lnTo>
                <a:lnTo>
                  <a:pt x="4250" y="2826"/>
                </a:lnTo>
                <a:lnTo>
                  <a:pt x="4250" y="2831"/>
                </a:lnTo>
                <a:lnTo>
                  <a:pt x="4255" y="2821"/>
                </a:lnTo>
                <a:lnTo>
                  <a:pt x="4260" y="2826"/>
                </a:lnTo>
                <a:lnTo>
                  <a:pt x="4260" y="2837"/>
                </a:lnTo>
                <a:lnTo>
                  <a:pt x="4250" y="2857"/>
                </a:lnTo>
                <a:lnTo>
                  <a:pt x="2276" y="2364"/>
                </a:lnTo>
                <a:lnTo>
                  <a:pt x="4260" y="2863"/>
                </a:lnTo>
                <a:lnTo>
                  <a:pt x="4266" y="2863"/>
                </a:lnTo>
                <a:lnTo>
                  <a:pt x="4266" y="2868"/>
                </a:lnTo>
                <a:lnTo>
                  <a:pt x="4271" y="2873"/>
                </a:lnTo>
                <a:lnTo>
                  <a:pt x="4266" y="2873"/>
                </a:lnTo>
                <a:lnTo>
                  <a:pt x="4260" y="2863"/>
                </a:lnTo>
                <a:lnTo>
                  <a:pt x="2276" y="2364"/>
                </a:lnTo>
                <a:lnTo>
                  <a:pt x="4271" y="2665"/>
                </a:lnTo>
                <a:lnTo>
                  <a:pt x="4276" y="2665"/>
                </a:lnTo>
                <a:lnTo>
                  <a:pt x="4281" y="2655"/>
                </a:lnTo>
                <a:lnTo>
                  <a:pt x="4281" y="2660"/>
                </a:lnTo>
                <a:lnTo>
                  <a:pt x="4276" y="2665"/>
                </a:lnTo>
                <a:lnTo>
                  <a:pt x="4271" y="2665"/>
                </a:lnTo>
                <a:lnTo>
                  <a:pt x="2276" y="2364"/>
                </a:lnTo>
                <a:lnTo>
                  <a:pt x="4297" y="2915"/>
                </a:lnTo>
                <a:lnTo>
                  <a:pt x="4276" y="2894"/>
                </a:lnTo>
                <a:lnTo>
                  <a:pt x="4281" y="2899"/>
                </a:lnTo>
                <a:lnTo>
                  <a:pt x="4292" y="2889"/>
                </a:lnTo>
                <a:lnTo>
                  <a:pt x="4292" y="2883"/>
                </a:lnTo>
                <a:lnTo>
                  <a:pt x="4276" y="2894"/>
                </a:lnTo>
                <a:lnTo>
                  <a:pt x="4271" y="2878"/>
                </a:lnTo>
                <a:lnTo>
                  <a:pt x="4276" y="2878"/>
                </a:lnTo>
                <a:lnTo>
                  <a:pt x="4281" y="2878"/>
                </a:lnTo>
                <a:lnTo>
                  <a:pt x="4286" y="2873"/>
                </a:lnTo>
                <a:lnTo>
                  <a:pt x="4297" y="2889"/>
                </a:lnTo>
                <a:lnTo>
                  <a:pt x="4297" y="2915"/>
                </a:lnTo>
                <a:lnTo>
                  <a:pt x="2276" y="2364"/>
                </a:lnTo>
                <a:lnTo>
                  <a:pt x="4292" y="2764"/>
                </a:lnTo>
                <a:lnTo>
                  <a:pt x="4286" y="2769"/>
                </a:lnTo>
                <a:lnTo>
                  <a:pt x="4286" y="2764"/>
                </a:lnTo>
                <a:lnTo>
                  <a:pt x="4292" y="2764"/>
                </a:lnTo>
                <a:lnTo>
                  <a:pt x="2276" y="2364"/>
                </a:lnTo>
                <a:lnTo>
                  <a:pt x="4234" y="2509"/>
                </a:lnTo>
                <a:lnTo>
                  <a:pt x="4271" y="2515"/>
                </a:lnTo>
                <a:lnTo>
                  <a:pt x="4292" y="2515"/>
                </a:lnTo>
                <a:lnTo>
                  <a:pt x="4302" y="2515"/>
                </a:lnTo>
                <a:lnTo>
                  <a:pt x="4307" y="2520"/>
                </a:lnTo>
                <a:lnTo>
                  <a:pt x="4323" y="2520"/>
                </a:lnTo>
                <a:lnTo>
                  <a:pt x="4323" y="2535"/>
                </a:lnTo>
                <a:lnTo>
                  <a:pt x="4307" y="2535"/>
                </a:lnTo>
                <a:lnTo>
                  <a:pt x="4286" y="2535"/>
                </a:lnTo>
                <a:lnTo>
                  <a:pt x="4250" y="2535"/>
                </a:lnTo>
                <a:lnTo>
                  <a:pt x="4245" y="2541"/>
                </a:lnTo>
                <a:lnTo>
                  <a:pt x="4240" y="2541"/>
                </a:lnTo>
                <a:lnTo>
                  <a:pt x="4245" y="2530"/>
                </a:lnTo>
                <a:lnTo>
                  <a:pt x="4234" y="2530"/>
                </a:lnTo>
                <a:lnTo>
                  <a:pt x="4234" y="2525"/>
                </a:lnTo>
                <a:lnTo>
                  <a:pt x="4307" y="2520"/>
                </a:lnTo>
                <a:lnTo>
                  <a:pt x="4234" y="2520"/>
                </a:lnTo>
                <a:lnTo>
                  <a:pt x="4234" y="2509"/>
                </a:lnTo>
                <a:lnTo>
                  <a:pt x="2276" y="2364"/>
                </a:lnTo>
                <a:lnTo>
                  <a:pt x="4240" y="2582"/>
                </a:lnTo>
                <a:lnTo>
                  <a:pt x="4250" y="2587"/>
                </a:lnTo>
                <a:lnTo>
                  <a:pt x="4255" y="2593"/>
                </a:lnTo>
                <a:lnTo>
                  <a:pt x="4250" y="2587"/>
                </a:lnTo>
                <a:lnTo>
                  <a:pt x="4240" y="2587"/>
                </a:lnTo>
                <a:lnTo>
                  <a:pt x="4240" y="2582"/>
                </a:lnTo>
                <a:lnTo>
                  <a:pt x="2276" y="2364"/>
                </a:lnTo>
                <a:lnTo>
                  <a:pt x="4234" y="2582"/>
                </a:lnTo>
                <a:lnTo>
                  <a:pt x="4234" y="2587"/>
                </a:lnTo>
                <a:lnTo>
                  <a:pt x="4229" y="2587"/>
                </a:lnTo>
                <a:lnTo>
                  <a:pt x="4234" y="2582"/>
                </a:lnTo>
                <a:lnTo>
                  <a:pt x="2276" y="2364"/>
                </a:lnTo>
                <a:lnTo>
                  <a:pt x="4214" y="2374"/>
                </a:lnTo>
                <a:lnTo>
                  <a:pt x="4214" y="2380"/>
                </a:lnTo>
                <a:lnTo>
                  <a:pt x="4214" y="2385"/>
                </a:lnTo>
                <a:lnTo>
                  <a:pt x="4214" y="2380"/>
                </a:lnTo>
                <a:lnTo>
                  <a:pt x="4208" y="2380"/>
                </a:lnTo>
                <a:lnTo>
                  <a:pt x="4214" y="2374"/>
                </a:lnTo>
                <a:lnTo>
                  <a:pt x="2276" y="2364"/>
                </a:lnTo>
                <a:lnTo>
                  <a:pt x="4156" y="2639"/>
                </a:lnTo>
                <a:lnTo>
                  <a:pt x="4162" y="2644"/>
                </a:lnTo>
                <a:lnTo>
                  <a:pt x="4177" y="2650"/>
                </a:lnTo>
                <a:lnTo>
                  <a:pt x="4188" y="2655"/>
                </a:lnTo>
                <a:lnTo>
                  <a:pt x="4188" y="2650"/>
                </a:lnTo>
                <a:lnTo>
                  <a:pt x="4182" y="2634"/>
                </a:lnTo>
                <a:lnTo>
                  <a:pt x="4193" y="2613"/>
                </a:lnTo>
                <a:lnTo>
                  <a:pt x="4203" y="2603"/>
                </a:lnTo>
                <a:lnTo>
                  <a:pt x="4219" y="2598"/>
                </a:lnTo>
                <a:lnTo>
                  <a:pt x="4224" y="2608"/>
                </a:lnTo>
                <a:lnTo>
                  <a:pt x="4224" y="2618"/>
                </a:lnTo>
                <a:lnTo>
                  <a:pt x="4224" y="2624"/>
                </a:lnTo>
                <a:lnTo>
                  <a:pt x="4229" y="2629"/>
                </a:lnTo>
                <a:lnTo>
                  <a:pt x="4240" y="2629"/>
                </a:lnTo>
                <a:lnTo>
                  <a:pt x="4245" y="2618"/>
                </a:lnTo>
                <a:lnTo>
                  <a:pt x="4250" y="2608"/>
                </a:lnTo>
                <a:lnTo>
                  <a:pt x="4250" y="2603"/>
                </a:lnTo>
                <a:lnTo>
                  <a:pt x="4250" y="2598"/>
                </a:lnTo>
                <a:lnTo>
                  <a:pt x="4250" y="2603"/>
                </a:lnTo>
                <a:lnTo>
                  <a:pt x="4266" y="2582"/>
                </a:lnTo>
                <a:lnTo>
                  <a:pt x="4271" y="2567"/>
                </a:lnTo>
                <a:lnTo>
                  <a:pt x="4271" y="2561"/>
                </a:lnTo>
                <a:lnTo>
                  <a:pt x="4266" y="2561"/>
                </a:lnTo>
                <a:lnTo>
                  <a:pt x="4260" y="2567"/>
                </a:lnTo>
                <a:lnTo>
                  <a:pt x="4250" y="2572"/>
                </a:lnTo>
                <a:lnTo>
                  <a:pt x="4250" y="2567"/>
                </a:lnTo>
                <a:lnTo>
                  <a:pt x="4250" y="2556"/>
                </a:lnTo>
                <a:lnTo>
                  <a:pt x="4245" y="2561"/>
                </a:lnTo>
                <a:lnTo>
                  <a:pt x="4245" y="2551"/>
                </a:lnTo>
                <a:lnTo>
                  <a:pt x="4323" y="2546"/>
                </a:lnTo>
                <a:lnTo>
                  <a:pt x="4312" y="2598"/>
                </a:lnTo>
                <a:lnTo>
                  <a:pt x="4292" y="2644"/>
                </a:lnTo>
                <a:lnTo>
                  <a:pt x="4281" y="2650"/>
                </a:lnTo>
                <a:lnTo>
                  <a:pt x="4286" y="2639"/>
                </a:lnTo>
                <a:lnTo>
                  <a:pt x="4286" y="2634"/>
                </a:lnTo>
                <a:lnTo>
                  <a:pt x="4286" y="2618"/>
                </a:lnTo>
                <a:lnTo>
                  <a:pt x="4281" y="2608"/>
                </a:lnTo>
                <a:lnTo>
                  <a:pt x="4271" y="2608"/>
                </a:lnTo>
                <a:lnTo>
                  <a:pt x="4271" y="2624"/>
                </a:lnTo>
                <a:lnTo>
                  <a:pt x="4276" y="2639"/>
                </a:lnTo>
                <a:lnTo>
                  <a:pt x="4276" y="2650"/>
                </a:lnTo>
                <a:lnTo>
                  <a:pt x="4271" y="2660"/>
                </a:lnTo>
                <a:lnTo>
                  <a:pt x="4260" y="2665"/>
                </a:lnTo>
                <a:lnTo>
                  <a:pt x="4219" y="2650"/>
                </a:lnTo>
                <a:lnTo>
                  <a:pt x="4214" y="2650"/>
                </a:lnTo>
                <a:lnTo>
                  <a:pt x="4208" y="2655"/>
                </a:lnTo>
                <a:lnTo>
                  <a:pt x="4214" y="2665"/>
                </a:lnTo>
                <a:lnTo>
                  <a:pt x="4219" y="2676"/>
                </a:lnTo>
                <a:lnTo>
                  <a:pt x="4219" y="2686"/>
                </a:lnTo>
                <a:lnTo>
                  <a:pt x="4219" y="2696"/>
                </a:lnTo>
                <a:lnTo>
                  <a:pt x="4208" y="2717"/>
                </a:lnTo>
                <a:lnTo>
                  <a:pt x="4203" y="2722"/>
                </a:lnTo>
                <a:lnTo>
                  <a:pt x="4203" y="2717"/>
                </a:lnTo>
                <a:lnTo>
                  <a:pt x="4198" y="2696"/>
                </a:lnTo>
                <a:lnTo>
                  <a:pt x="4193" y="2691"/>
                </a:lnTo>
                <a:lnTo>
                  <a:pt x="4188" y="2696"/>
                </a:lnTo>
                <a:lnTo>
                  <a:pt x="4177" y="2712"/>
                </a:lnTo>
                <a:lnTo>
                  <a:pt x="4177" y="2733"/>
                </a:lnTo>
                <a:lnTo>
                  <a:pt x="4172" y="2759"/>
                </a:lnTo>
                <a:lnTo>
                  <a:pt x="4172" y="2764"/>
                </a:lnTo>
                <a:lnTo>
                  <a:pt x="4177" y="2769"/>
                </a:lnTo>
                <a:lnTo>
                  <a:pt x="4182" y="2780"/>
                </a:lnTo>
                <a:lnTo>
                  <a:pt x="4172" y="2785"/>
                </a:lnTo>
                <a:lnTo>
                  <a:pt x="4162" y="2785"/>
                </a:lnTo>
                <a:lnTo>
                  <a:pt x="4151" y="2785"/>
                </a:lnTo>
                <a:lnTo>
                  <a:pt x="4141" y="2780"/>
                </a:lnTo>
                <a:lnTo>
                  <a:pt x="4130" y="2769"/>
                </a:lnTo>
                <a:lnTo>
                  <a:pt x="4125" y="2774"/>
                </a:lnTo>
                <a:lnTo>
                  <a:pt x="4115" y="2785"/>
                </a:lnTo>
                <a:lnTo>
                  <a:pt x="4104" y="2805"/>
                </a:lnTo>
                <a:lnTo>
                  <a:pt x="4089" y="2826"/>
                </a:lnTo>
                <a:lnTo>
                  <a:pt x="4068" y="2831"/>
                </a:lnTo>
                <a:lnTo>
                  <a:pt x="4058" y="2831"/>
                </a:lnTo>
                <a:lnTo>
                  <a:pt x="4058" y="2826"/>
                </a:lnTo>
                <a:lnTo>
                  <a:pt x="4063" y="2821"/>
                </a:lnTo>
                <a:lnTo>
                  <a:pt x="4073" y="2805"/>
                </a:lnTo>
                <a:lnTo>
                  <a:pt x="4073" y="2790"/>
                </a:lnTo>
                <a:lnTo>
                  <a:pt x="4063" y="2795"/>
                </a:lnTo>
                <a:lnTo>
                  <a:pt x="4053" y="2795"/>
                </a:lnTo>
                <a:lnTo>
                  <a:pt x="4042" y="2790"/>
                </a:lnTo>
                <a:lnTo>
                  <a:pt x="4037" y="2785"/>
                </a:lnTo>
                <a:lnTo>
                  <a:pt x="4037" y="2774"/>
                </a:lnTo>
                <a:lnTo>
                  <a:pt x="4047" y="2764"/>
                </a:lnTo>
                <a:lnTo>
                  <a:pt x="4063" y="2759"/>
                </a:lnTo>
                <a:lnTo>
                  <a:pt x="4099" y="2759"/>
                </a:lnTo>
                <a:lnTo>
                  <a:pt x="4110" y="2759"/>
                </a:lnTo>
                <a:lnTo>
                  <a:pt x="4115" y="2743"/>
                </a:lnTo>
                <a:lnTo>
                  <a:pt x="4110" y="2722"/>
                </a:lnTo>
                <a:lnTo>
                  <a:pt x="4115" y="2702"/>
                </a:lnTo>
                <a:lnTo>
                  <a:pt x="4120" y="2691"/>
                </a:lnTo>
                <a:lnTo>
                  <a:pt x="4115" y="2691"/>
                </a:lnTo>
                <a:lnTo>
                  <a:pt x="4089" y="2722"/>
                </a:lnTo>
                <a:lnTo>
                  <a:pt x="4079" y="2728"/>
                </a:lnTo>
                <a:lnTo>
                  <a:pt x="4073" y="2722"/>
                </a:lnTo>
                <a:lnTo>
                  <a:pt x="4068" y="2722"/>
                </a:lnTo>
                <a:lnTo>
                  <a:pt x="4058" y="2717"/>
                </a:lnTo>
                <a:lnTo>
                  <a:pt x="4063" y="2712"/>
                </a:lnTo>
                <a:lnTo>
                  <a:pt x="4089" y="2696"/>
                </a:lnTo>
                <a:lnTo>
                  <a:pt x="4099" y="2686"/>
                </a:lnTo>
                <a:lnTo>
                  <a:pt x="4099" y="2691"/>
                </a:lnTo>
                <a:lnTo>
                  <a:pt x="4104" y="2691"/>
                </a:lnTo>
                <a:lnTo>
                  <a:pt x="4115" y="2691"/>
                </a:lnTo>
                <a:lnTo>
                  <a:pt x="4141" y="2676"/>
                </a:lnTo>
                <a:lnTo>
                  <a:pt x="4156" y="2665"/>
                </a:lnTo>
                <a:lnTo>
                  <a:pt x="4151" y="2665"/>
                </a:lnTo>
                <a:lnTo>
                  <a:pt x="4063" y="2696"/>
                </a:lnTo>
                <a:lnTo>
                  <a:pt x="4027" y="2707"/>
                </a:lnTo>
                <a:lnTo>
                  <a:pt x="4042" y="2702"/>
                </a:lnTo>
                <a:lnTo>
                  <a:pt x="4047" y="2696"/>
                </a:lnTo>
                <a:lnTo>
                  <a:pt x="4037" y="2696"/>
                </a:lnTo>
                <a:lnTo>
                  <a:pt x="4042" y="2696"/>
                </a:lnTo>
                <a:lnTo>
                  <a:pt x="4068" y="2686"/>
                </a:lnTo>
                <a:lnTo>
                  <a:pt x="4125" y="2665"/>
                </a:lnTo>
                <a:lnTo>
                  <a:pt x="4130" y="2660"/>
                </a:lnTo>
                <a:lnTo>
                  <a:pt x="4136" y="2655"/>
                </a:lnTo>
                <a:lnTo>
                  <a:pt x="4141" y="2639"/>
                </a:lnTo>
                <a:lnTo>
                  <a:pt x="4151" y="2634"/>
                </a:lnTo>
                <a:lnTo>
                  <a:pt x="4151" y="2639"/>
                </a:lnTo>
                <a:lnTo>
                  <a:pt x="4156" y="2639"/>
                </a:lnTo>
                <a:lnTo>
                  <a:pt x="2276" y="2364"/>
                </a:lnTo>
                <a:lnTo>
                  <a:pt x="4146" y="2447"/>
                </a:lnTo>
                <a:lnTo>
                  <a:pt x="4151" y="2447"/>
                </a:lnTo>
                <a:lnTo>
                  <a:pt x="4141" y="2457"/>
                </a:lnTo>
                <a:lnTo>
                  <a:pt x="4146" y="2447"/>
                </a:lnTo>
                <a:lnTo>
                  <a:pt x="2276" y="2364"/>
                </a:lnTo>
                <a:lnTo>
                  <a:pt x="4125" y="2494"/>
                </a:lnTo>
                <a:lnTo>
                  <a:pt x="4130" y="2483"/>
                </a:lnTo>
                <a:lnTo>
                  <a:pt x="4125" y="2483"/>
                </a:lnTo>
                <a:lnTo>
                  <a:pt x="4130" y="2478"/>
                </a:lnTo>
                <a:lnTo>
                  <a:pt x="4136" y="2463"/>
                </a:lnTo>
                <a:lnTo>
                  <a:pt x="4136" y="2473"/>
                </a:lnTo>
                <a:lnTo>
                  <a:pt x="4141" y="2478"/>
                </a:lnTo>
                <a:lnTo>
                  <a:pt x="4146" y="2483"/>
                </a:lnTo>
                <a:lnTo>
                  <a:pt x="4141" y="2494"/>
                </a:lnTo>
                <a:lnTo>
                  <a:pt x="4120" y="2504"/>
                </a:lnTo>
                <a:lnTo>
                  <a:pt x="4125" y="2494"/>
                </a:lnTo>
                <a:lnTo>
                  <a:pt x="2276" y="2364"/>
                </a:lnTo>
                <a:lnTo>
                  <a:pt x="4125" y="2546"/>
                </a:lnTo>
                <a:lnTo>
                  <a:pt x="4125" y="2541"/>
                </a:lnTo>
                <a:lnTo>
                  <a:pt x="4136" y="2541"/>
                </a:lnTo>
                <a:lnTo>
                  <a:pt x="4146" y="2541"/>
                </a:lnTo>
                <a:lnTo>
                  <a:pt x="4151" y="2541"/>
                </a:lnTo>
                <a:lnTo>
                  <a:pt x="4136" y="2551"/>
                </a:lnTo>
                <a:lnTo>
                  <a:pt x="4125" y="2561"/>
                </a:lnTo>
                <a:lnTo>
                  <a:pt x="4115" y="2572"/>
                </a:lnTo>
                <a:lnTo>
                  <a:pt x="4104" y="2582"/>
                </a:lnTo>
                <a:lnTo>
                  <a:pt x="4099" y="2598"/>
                </a:lnTo>
                <a:lnTo>
                  <a:pt x="4058" y="2603"/>
                </a:lnTo>
                <a:lnTo>
                  <a:pt x="4063" y="2598"/>
                </a:lnTo>
                <a:lnTo>
                  <a:pt x="4063" y="2593"/>
                </a:lnTo>
                <a:lnTo>
                  <a:pt x="4047" y="2603"/>
                </a:lnTo>
                <a:lnTo>
                  <a:pt x="4037" y="2603"/>
                </a:lnTo>
                <a:lnTo>
                  <a:pt x="4037" y="2598"/>
                </a:lnTo>
                <a:lnTo>
                  <a:pt x="4037" y="2593"/>
                </a:lnTo>
                <a:lnTo>
                  <a:pt x="4047" y="2567"/>
                </a:lnTo>
                <a:lnTo>
                  <a:pt x="4032" y="2587"/>
                </a:lnTo>
                <a:lnTo>
                  <a:pt x="4032" y="2556"/>
                </a:lnTo>
                <a:lnTo>
                  <a:pt x="4027" y="2551"/>
                </a:lnTo>
                <a:lnTo>
                  <a:pt x="4037" y="2541"/>
                </a:lnTo>
                <a:lnTo>
                  <a:pt x="4047" y="2541"/>
                </a:lnTo>
                <a:lnTo>
                  <a:pt x="4063" y="2561"/>
                </a:lnTo>
                <a:lnTo>
                  <a:pt x="4089" y="2577"/>
                </a:lnTo>
                <a:lnTo>
                  <a:pt x="4104" y="2582"/>
                </a:lnTo>
                <a:lnTo>
                  <a:pt x="4115" y="2572"/>
                </a:lnTo>
                <a:lnTo>
                  <a:pt x="4125" y="2546"/>
                </a:lnTo>
                <a:lnTo>
                  <a:pt x="2276" y="2364"/>
                </a:lnTo>
                <a:lnTo>
                  <a:pt x="83" y="1237"/>
                </a:lnTo>
                <a:lnTo>
                  <a:pt x="89" y="1237"/>
                </a:lnTo>
                <a:lnTo>
                  <a:pt x="89" y="1231"/>
                </a:lnTo>
                <a:lnTo>
                  <a:pt x="83" y="1231"/>
                </a:lnTo>
                <a:lnTo>
                  <a:pt x="78" y="1237"/>
                </a:lnTo>
                <a:lnTo>
                  <a:pt x="83" y="1237"/>
                </a:lnTo>
                <a:lnTo>
                  <a:pt x="2276" y="2364"/>
                </a:lnTo>
                <a:lnTo>
                  <a:pt x="135" y="1299"/>
                </a:lnTo>
                <a:lnTo>
                  <a:pt x="140" y="1299"/>
                </a:lnTo>
                <a:lnTo>
                  <a:pt x="140" y="1294"/>
                </a:lnTo>
                <a:lnTo>
                  <a:pt x="135" y="1294"/>
                </a:lnTo>
                <a:lnTo>
                  <a:pt x="135" y="1299"/>
                </a:lnTo>
                <a:lnTo>
                  <a:pt x="130" y="1299"/>
                </a:lnTo>
                <a:lnTo>
                  <a:pt x="135" y="1299"/>
                </a:lnTo>
                <a:lnTo>
                  <a:pt x="2276" y="2364"/>
                </a:lnTo>
                <a:lnTo>
                  <a:pt x="26" y="1263"/>
                </a:lnTo>
                <a:lnTo>
                  <a:pt x="31" y="1257"/>
                </a:lnTo>
                <a:lnTo>
                  <a:pt x="26" y="1257"/>
                </a:lnTo>
                <a:lnTo>
                  <a:pt x="26" y="1263"/>
                </a:lnTo>
                <a:lnTo>
                  <a:pt x="2276" y="2364"/>
                </a:lnTo>
                <a:lnTo>
                  <a:pt x="140" y="1299"/>
                </a:lnTo>
                <a:lnTo>
                  <a:pt x="140" y="1304"/>
                </a:lnTo>
                <a:lnTo>
                  <a:pt x="146" y="1304"/>
                </a:lnTo>
                <a:lnTo>
                  <a:pt x="146" y="1299"/>
                </a:lnTo>
                <a:lnTo>
                  <a:pt x="146" y="1294"/>
                </a:lnTo>
                <a:lnTo>
                  <a:pt x="140" y="1294"/>
                </a:lnTo>
                <a:lnTo>
                  <a:pt x="140" y="1299"/>
                </a:lnTo>
                <a:lnTo>
                  <a:pt x="2276" y="2364"/>
                </a:lnTo>
                <a:lnTo>
                  <a:pt x="99" y="1263"/>
                </a:lnTo>
                <a:lnTo>
                  <a:pt x="109" y="1263"/>
                </a:lnTo>
                <a:lnTo>
                  <a:pt x="109" y="1257"/>
                </a:lnTo>
                <a:lnTo>
                  <a:pt x="99" y="1263"/>
                </a:lnTo>
                <a:lnTo>
                  <a:pt x="2276" y="2364"/>
                </a:lnTo>
                <a:lnTo>
                  <a:pt x="11" y="1013"/>
                </a:lnTo>
                <a:lnTo>
                  <a:pt x="5" y="1018"/>
                </a:lnTo>
                <a:lnTo>
                  <a:pt x="0" y="1018"/>
                </a:lnTo>
                <a:lnTo>
                  <a:pt x="5" y="1018"/>
                </a:lnTo>
                <a:lnTo>
                  <a:pt x="11" y="1013"/>
                </a:lnTo>
                <a:lnTo>
                  <a:pt x="2276" y="2364"/>
                </a:lnTo>
                <a:lnTo>
                  <a:pt x="0" y="915"/>
                </a:lnTo>
                <a:lnTo>
                  <a:pt x="0" y="920"/>
                </a:lnTo>
                <a:lnTo>
                  <a:pt x="89" y="816"/>
                </a:lnTo>
                <a:lnTo>
                  <a:pt x="130" y="769"/>
                </a:lnTo>
                <a:lnTo>
                  <a:pt x="0" y="915"/>
                </a:lnTo>
                <a:lnTo>
                  <a:pt x="2276" y="2364"/>
                </a:lnTo>
                <a:lnTo>
                  <a:pt x="83" y="774"/>
                </a:lnTo>
                <a:lnTo>
                  <a:pt x="94" y="774"/>
                </a:lnTo>
                <a:lnTo>
                  <a:pt x="99" y="769"/>
                </a:lnTo>
                <a:lnTo>
                  <a:pt x="89" y="769"/>
                </a:lnTo>
                <a:lnTo>
                  <a:pt x="83" y="774"/>
                </a:lnTo>
                <a:lnTo>
                  <a:pt x="83" y="774"/>
                </a:lnTo>
                <a:lnTo>
                  <a:pt x="2276" y="2364"/>
                </a:lnTo>
                <a:lnTo>
                  <a:pt x="125" y="764"/>
                </a:lnTo>
                <a:lnTo>
                  <a:pt x="120" y="764"/>
                </a:lnTo>
                <a:lnTo>
                  <a:pt x="114" y="769"/>
                </a:lnTo>
                <a:lnTo>
                  <a:pt x="120" y="769"/>
                </a:lnTo>
                <a:lnTo>
                  <a:pt x="125" y="764"/>
                </a:lnTo>
                <a:lnTo>
                  <a:pt x="2276" y="2364"/>
                </a:lnTo>
                <a:lnTo>
                  <a:pt x="5" y="411"/>
                </a:lnTo>
                <a:lnTo>
                  <a:pt x="11" y="416"/>
                </a:lnTo>
                <a:lnTo>
                  <a:pt x="11" y="421"/>
                </a:lnTo>
                <a:lnTo>
                  <a:pt x="11" y="405"/>
                </a:lnTo>
                <a:lnTo>
                  <a:pt x="11" y="411"/>
                </a:lnTo>
                <a:lnTo>
                  <a:pt x="11" y="416"/>
                </a:lnTo>
                <a:lnTo>
                  <a:pt x="11" y="405"/>
                </a:lnTo>
                <a:lnTo>
                  <a:pt x="11" y="395"/>
                </a:lnTo>
                <a:lnTo>
                  <a:pt x="11" y="400"/>
                </a:lnTo>
                <a:lnTo>
                  <a:pt x="11" y="395"/>
                </a:lnTo>
                <a:lnTo>
                  <a:pt x="11" y="385"/>
                </a:lnTo>
                <a:lnTo>
                  <a:pt x="5" y="385"/>
                </a:lnTo>
                <a:lnTo>
                  <a:pt x="5" y="379"/>
                </a:lnTo>
                <a:lnTo>
                  <a:pt x="0" y="369"/>
                </a:lnTo>
                <a:lnTo>
                  <a:pt x="0" y="374"/>
                </a:lnTo>
                <a:lnTo>
                  <a:pt x="0" y="400"/>
                </a:lnTo>
                <a:lnTo>
                  <a:pt x="0" y="405"/>
                </a:lnTo>
                <a:lnTo>
                  <a:pt x="0" y="411"/>
                </a:lnTo>
                <a:lnTo>
                  <a:pt x="5" y="411"/>
                </a:lnTo>
                <a:lnTo>
                  <a:pt x="2276" y="2364"/>
                </a:lnTo>
                <a:lnTo>
                  <a:pt x="3065" y="977"/>
                </a:lnTo>
                <a:lnTo>
                  <a:pt x="3071" y="972"/>
                </a:lnTo>
                <a:lnTo>
                  <a:pt x="3071" y="961"/>
                </a:lnTo>
                <a:lnTo>
                  <a:pt x="3065" y="972"/>
                </a:lnTo>
                <a:lnTo>
                  <a:pt x="3065" y="977"/>
                </a:lnTo>
                <a:lnTo>
                  <a:pt x="2276" y="2364"/>
                </a:lnTo>
                <a:lnTo>
                  <a:pt x="229" y="1138"/>
                </a:lnTo>
                <a:lnTo>
                  <a:pt x="234" y="1138"/>
                </a:lnTo>
                <a:lnTo>
                  <a:pt x="234" y="1133"/>
                </a:lnTo>
                <a:lnTo>
                  <a:pt x="224" y="1138"/>
                </a:lnTo>
                <a:lnTo>
                  <a:pt x="229" y="1138"/>
                </a:lnTo>
                <a:lnTo>
                  <a:pt x="2276" y="2364"/>
                </a:lnTo>
                <a:lnTo>
                  <a:pt x="146" y="1330"/>
                </a:lnTo>
                <a:lnTo>
                  <a:pt x="265" y="1247"/>
                </a:lnTo>
                <a:lnTo>
                  <a:pt x="270" y="1247"/>
                </a:lnTo>
                <a:lnTo>
                  <a:pt x="276" y="1242"/>
                </a:lnTo>
                <a:lnTo>
                  <a:pt x="348" y="1190"/>
                </a:lnTo>
                <a:lnTo>
                  <a:pt x="353" y="1190"/>
                </a:lnTo>
                <a:lnTo>
                  <a:pt x="348" y="1190"/>
                </a:lnTo>
                <a:lnTo>
                  <a:pt x="353" y="1190"/>
                </a:lnTo>
                <a:lnTo>
                  <a:pt x="359" y="1185"/>
                </a:lnTo>
                <a:lnTo>
                  <a:pt x="442" y="1122"/>
                </a:lnTo>
                <a:lnTo>
                  <a:pt x="437" y="1122"/>
                </a:lnTo>
                <a:lnTo>
                  <a:pt x="437" y="1128"/>
                </a:lnTo>
                <a:lnTo>
                  <a:pt x="442" y="1122"/>
                </a:lnTo>
                <a:lnTo>
                  <a:pt x="447" y="1117"/>
                </a:lnTo>
                <a:lnTo>
                  <a:pt x="515" y="1096"/>
                </a:lnTo>
                <a:lnTo>
                  <a:pt x="515" y="1102"/>
                </a:lnTo>
                <a:lnTo>
                  <a:pt x="520" y="1096"/>
                </a:lnTo>
                <a:lnTo>
                  <a:pt x="525" y="1096"/>
                </a:lnTo>
                <a:lnTo>
                  <a:pt x="541" y="1091"/>
                </a:lnTo>
                <a:lnTo>
                  <a:pt x="546" y="1091"/>
                </a:lnTo>
                <a:lnTo>
                  <a:pt x="546" y="1096"/>
                </a:lnTo>
                <a:lnTo>
                  <a:pt x="504" y="1128"/>
                </a:lnTo>
                <a:lnTo>
                  <a:pt x="499" y="1133"/>
                </a:lnTo>
                <a:lnTo>
                  <a:pt x="478" y="1159"/>
                </a:lnTo>
                <a:lnTo>
                  <a:pt x="468" y="1174"/>
                </a:lnTo>
                <a:lnTo>
                  <a:pt x="489" y="1159"/>
                </a:lnTo>
                <a:lnTo>
                  <a:pt x="520" y="1133"/>
                </a:lnTo>
                <a:lnTo>
                  <a:pt x="525" y="1128"/>
                </a:lnTo>
                <a:lnTo>
                  <a:pt x="525" y="1133"/>
                </a:lnTo>
                <a:lnTo>
                  <a:pt x="468" y="1211"/>
                </a:lnTo>
                <a:lnTo>
                  <a:pt x="468" y="1216"/>
                </a:lnTo>
                <a:lnTo>
                  <a:pt x="463" y="1216"/>
                </a:lnTo>
                <a:lnTo>
                  <a:pt x="457" y="1221"/>
                </a:lnTo>
                <a:lnTo>
                  <a:pt x="421" y="1268"/>
                </a:lnTo>
                <a:lnTo>
                  <a:pt x="442" y="1257"/>
                </a:lnTo>
                <a:lnTo>
                  <a:pt x="509" y="1216"/>
                </a:lnTo>
                <a:lnTo>
                  <a:pt x="515" y="1216"/>
                </a:lnTo>
                <a:lnTo>
                  <a:pt x="520" y="1216"/>
                </a:lnTo>
                <a:lnTo>
                  <a:pt x="525" y="1211"/>
                </a:lnTo>
                <a:lnTo>
                  <a:pt x="530" y="1211"/>
                </a:lnTo>
                <a:lnTo>
                  <a:pt x="530" y="1205"/>
                </a:lnTo>
                <a:lnTo>
                  <a:pt x="530" y="1200"/>
                </a:lnTo>
                <a:lnTo>
                  <a:pt x="535" y="1205"/>
                </a:lnTo>
                <a:lnTo>
                  <a:pt x="530" y="1200"/>
                </a:lnTo>
                <a:lnTo>
                  <a:pt x="535" y="1200"/>
                </a:lnTo>
                <a:lnTo>
                  <a:pt x="535" y="1195"/>
                </a:lnTo>
                <a:lnTo>
                  <a:pt x="535" y="1185"/>
                </a:lnTo>
                <a:lnTo>
                  <a:pt x="525" y="1190"/>
                </a:lnTo>
                <a:lnTo>
                  <a:pt x="520" y="1190"/>
                </a:lnTo>
                <a:lnTo>
                  <a:pt x="515" y="1190"/>
                </a:lnTo>
                <a:lnTo>
                  <a:pt x="509" y="1190"/>
                </a:lnTo>
                <a:lnTo>
                  <a:pt x="504" y="1190"/>
                </a:lnTo>
                <a:lnTo>
                  <a:pt x="504" y="1195"/>
                </a:lnTo>
                <a:lnTo>
                  <a:pt x="520" y="1164"/>
                </a:lnTo>
                <a:lnTo>
                  <a:pt x="541" y="1133"/>
                </a:lnTo>
                <a:lnTo>
                  <a:pt x="546" y="1128"/>
                </a:lnTo>
                <a:lnTo>
                  <a:pt x="556" y="1133"/>
                </a:lnTo>
                <a:lnTo>
                  <a:pt x="551" y="1138"/>
                </a:lnTo>
                <a:lnTo>
                  <a:pt x="556" y="1138"/>
                </a:lnTo>
                <a:lnTo>
                  <a:pt x="561" y="1138"/>
                </a:lnTo>
                <a:lnTo>
                  <a:pt x="577" y="1138"/>
                </a:lnTo>
                <a:lnTo>
                  <a:pt x="582" y="1138"/>
                </a:lnTo>
                <a:lnTo>
                  <a:pt x="598" y="1133"/>
                </a:lnTo>
                <a:lnTo>
                  <a:pt x="613" y="1128"/>
                </a:lnTo>
                <a:lnTo>
                  <a:pt x="624" y="1112"/>
                </a:lnTo>
                <a:lnTo>
                  <a:pt x="702" y="1081"/>
                </a:lnTo>
                <a:lnTo>
                  <a:pt x="743" y="1055"/>
                </a:lnTo>
                <a:lnTo>
                  <a:pt x="759" y="1039"/>
                </a:lnTo>
                <a:lnTo>
                  <a:pt x="774" y="1018"/>
                </a:lnTo>
                <a:lnTo>
                  <a:pt x="779" y="987"/>
                </a:lnTo>
                <a:lnTo>
                  <a:pt x="785" y="946"/>
                </a:lnTo>
                <a:lnTo>
                  <a:pt x="790" y="946"/>
                </a:lnTo>
                <a:lnTo>
                  <a:pt x="790" y="940"/>
                </a:lnTo>
                <a:lnTo>
                  <a:pt x="795" y="940"/>
                </a:lnTo>
                <a:lnTo>
                  <a:pt x="795" y="935"/>
                </a:lnTo>
                <a:lnTo>
                  <a:pt x="800" y="935"/>
                </a:lnTo>
                <a:lnTo>
                  <a:pt x="800" y="925"/>
                </a:lnTo>
                <a:lnTo>
                  <a:pt x="795" y="920"/>
                </a:lnTo>
                <a:lnTo>
                  <a:pt x="790" y="920"/>
                </a:lnTo>
                <a:lnTo>
                  <a:pt x="785" y="920"/>
                </a:lnTo>
                <a:lnTo>
                  <a:pt x="790" y="904"/>
                </a:lnTo>
                <a:lnTo>
                  <a:pt x="795" y="899"/>
                </a:lnTo>
                <a:lnTo>
                  <a:pt x="790" y="904"/>
                </a:lnTo>
                <a:lnTo>
                  <a:pt x="790" y="878"/>
                </a:lnTo>
                <a:lnTo>
                  <a:pt x="790" y="852"/>
                </a:lnTo>
                <a:lnTo>
                  <a:pt x="795" y="811"/>
                </a:lnTo>
                <a:lnTo>
                  <a:pt x="795" y="764"/>
                </a:lnTo>
                <a:lnTo>
                  <a:pt x="795" y="759"/>
                </a:lnTo>
                <a:lnTo>
                  <a:pt x="795" y="753"/>
                </a:lnTo>
                <a:lnTo>
                  <a:pt x="800" y="753"/>
                </a:lnTo>
                <a:lnTo>
                  <a:pt x="795" y="753"/>
                </a:lnTo>
                <a:lnTo>
                  <a:pt x="795" y="733"/>
                </a:lnTo>
                <a:lnTo>
                  <a:pt x="800" y="733"/>
                </a:lnTo>
                <a:lnTo>
                  <a:pt x="805" y="733"/>
                </a:lnTo>
                <a:lnTo>
                  <a:pt x="805" y="738"/>
                </a:lnTo>
                <a:lnTo>
                  <a:pt x="805" y="733"/>
                </a:lnTo>
                <a:lnTo>
                  <a:pt x="805" y="738"/>
                </a:lnTo>
                <a:lnTo>
                  <a:pt x="811" y="733"/>
                </a:lnTo>
                <a:lnTo>
                  <a:pt x="816" y="733"/>
                </a:lnTo>
                <a:lnTo>
                  <a:pt x="816" y="727"/>
                </a:lnTo>
                <a:lnTo>
                  <a:pt x="811" y="727"/>
                </a:lnTo>
                <a:lnTo>
                  <a:pt x="811" y="722"/>
                </a:lnTo>
                <a:lnTo>
                  <a:pt x="800" y="722"/>
                </a:lnTo>
                <a:lnTo>
                  <a:pt x="795" y="727"/>
                </a:lnTo>
                <a:lnTo>
                  <a:pt x="800" y="727"/>
                </a:lnTo>
                <a:lnTo>
                  <a:pt x="795" y="727"/>
                </a:lnTo>
                <a:lnTo>
                  <a:pt x="800" y="727"/>
                </a:lnTo>
                <a:lnTo>
                  <a:pt x="795" y="733"/>
                </a:lnTo>
                <a:lnTo>
                  <a:pt x="795" y="707"/>
                </a:lnTo>
                <a:lnTo>
                  <a:pt x="800" y="707"/>
                </a:lnTo>
                <a:lnTo>
                  <a:pt x="795" y="707"/>
                </a:lnTo>
                <a:lnTo>
                  <a:pt x="790" y="634"/>
                </a:lnTo>
                <a:lnTo>
                  <a:pt x="800" y="629"/>
                </a:lnTo>
                <a:lnTo>
                  <a:pt x="800" y="624"/>
                </a:lnTo>
                <a:lnTo>
                  <a:pt x="795" y="629"/>
                </a:lnTo>
                <a:lnTo>
                  <a:pt x="795" y="624"/>
                </a:lnTo>
                <a:lnTo>
                  <a:pt x="790" y="624"/>
                </a:lnTo>
                <a:lnTo>
                  <a:pt x="790" y="618"/>
                </a:lnTo>
                <a:lnTo>
                  <a:pt x="795" y="613"/>
                </a:lnTo>
                <a:lnTo>
                  <a:pt x="790" y="613"/>
                </a:lnTo>
                <a:lnTo>
                  <a:pt x="785" y="582"/>
                </a:lnTo>
                <a:lnTo>
                  <a:pt x="790" y="577"/>
                </a:lnTo>
                <a:lnTo>
                  <a:pt x="790" y="572"/>
                </a:lnTo>
                <a:lnTo>
                  <a:pt x="785" y="572"/>
                </a:lnTo>
                <a:lnTo>
                  <a:pt x="774" y="504"/>
                </a:lnTo>
                <a:lnTo>
                  <a:pt x="774" y="499"/>
                </a:lnTo>
                <a:lnTo>
                  <a:pt x="790" y="499"/>
                </a:lnTo>
                <a:lnTo>
                  <a:pt x="800" y="489"/>
                </a:lnTo>
                <a:lnTo>
                  <a:pt x="795" y="489"/>
                </a:lnTo>
                <a:lnTo>
                  <a:pt x="774" y="499"/>
                </a:lnTo>
                <a:lnTo>
                  <a:pt x="764" y="447"/>
                </a:lnTo>
                <a:lnTo>
                  <a:pt x="759" y="379"/>
                </a:lnTo>
                <a:lnTo>
                  <a:pt x="748" y="317"/>
                </a:lnTo>
                <a:lnTo>
                  <a:pt x="733" y="244"/>
                </a:lnTo>
                <a:lnTo>
                  <a:pt x="717" y="172"/>
                </a:lnTo>
                <a:lnTo>
                  <a:pt x="733" y="255"/>
                </a:lnTo>
                <a:lnTo>
                  <a:pt x="743" y="353"/>
                </a:lnTo>
                <a:lnTo>
                  <a:pt x="722" y="229"/>
                </a:lnTo>
                <a:lnTo>
                  <a:pt x="686" y="94"/>
                </a:lnTo>
                <a:lnTo>
                  <a:pt x="707" y="187"/>
                </a:lnTo>
                <a:lnTo>
                  <a:pt x="748" y="385"/>
                </a:lnTo>
                <a:lnTo>
                  <a:pt x="748" y="411"/>
                </a:lnTo>
                <a:lnTo>
                  <a:pt x="754" y="437"/>
                </a:lnTo>
                <a:lnTo>
                  <a:pt x="728" y="343"/>
                </a:lnTo>
                <a:lnTo>
                  <a:pt x="702" y="229"/>
                </a:lnTo>
                <a:lnTo>
                  <a:pt x="660" y="114"/>
                </a:lnTo>
                <a:lnTo>
                  <a:pt x="603" y="0"/>
                </a:lnTo>
                <a:lnTo>
                  <a:pt x="650" y="114"/>
                </a:lnTo>
                <a:lnTo>
                  <a:pt x="702" y="255"/>
                </a:lnTo>
                <a:lnTo>
                  <a:pt x="722" y="338"/>
                </a:lnTo>
                <a:lnTo>
                  <a:pt x="738" y="421"/>
                </a:lnTo>
                <a:lnTo>
                  <a:pt x="748" y="504"/>
                </a:lnTo>
                <a:lnTo>
                  <a:pt x="754" y="592"/>
                </a:lnTo>
                <a:lnTo>
                  <a:pt x="748" y="598"/>
                </a:lnTo>
                <a:lnTo>
                  <a:pt x="754" y="598"/>
                </a:lnTo>
                <a:lnTo>
                  <a:pt x="754" y="650"/>
                </a:lnTo>
                <a:lnTo>
                  <a:pt x="748" y="618"/>
                </a:lnTo>
                <a:lnTo>
                  <a:pt x="738" y="509"/>
                </a:lnTo>
                <a:lnTo>
                  <a:pt x="738" y="546"/>
                </a:lnTo>
                <a:lnTo>
                  <a:pt x="728" y="551"/>
                </a:lnTo>
                <a:lnTo>
                  <a:pt x="660" y="327"/>
                </a:lnTo>
                <a:lnTo>
                  <a:pt x="650" y="244"/>
                </a:lnTo>
                <a:lnTo>
                  <a:pt x="634" y="161"/>
                </a:lnTo>
                <a:lnTo>
                  <a:pt x="613" y="78"/>
                </a:lnTo>
                <a:lnTo>
                  <a:pt x="582" y="0"/>
                </a:lnTo>
                <a:lnTo>
                  <a:pt x="561" y="0"/>
                </a:lnTo>
                <a:lnTo>
                  <a:pt x="582" y="57"/>
                </a:lnTo>
                <a:lnTo>
                  <a:pt x="603" y="135"/>
                </a:lnTo>
                <a:lnTo>
                  <a:pt x="624" y="218"/>
                </a:lnTo>
                <a:lnTo>
                  <a:pt x="629" y="218"/>
                </a:lnTo>
                <a:lnTo>
                  <a:pt x="644" y="286"/>
                </a:lnTo>
                <a:lnTo>
                  <a:pt x="660" y="364"/>
                </a:lnTo>
                <a:lnTo>
                  <a:pt x="676" y="452"/>
                </a:lnTo>
                <a:lnTo>
                  <a:pt x="655" y="379"/>
                </a:lnTo>
                <a:lnTo>
                  <a:pt x="639" y="327"/>
                </a:lnTo>
                <a:lnTo>
                  <a:pt x="624" y="281"/>
                </a:lnTo>
                <a:lnTo>
                  <a:pt x="639" y="296"/>
                </a:lnTo>
                <a:lnTo>
                  <a:pt x="629" y="270"/>
                </a:lnTo>
                <a:lnTo>
                  <a:pt x="618" y="255"/>
                </a:lnTo>
                <a:lnTo>
                  <a:pt x="613" y="250"/>
                </a:lnTo>
                <a:lnTo>
                  <a:pt x="618" y="239"/>
                </a:lnTo>
                <a:lnTo>
                  <a:pt x="608" y="213"/>
                </a:lnTo>
                <a:lnTo>
                  <a:pt x="624" y="218"/>
                </a:lnTo>
                <a:lnTo>
                  <a:pt x="572" y="99"/>
                </a:lnTo>
                <a:lnTo>
                  <a:pt x="520" y="0"/>
                </a:lnTo>
                <a:lnTo>
                  <a:pt x="0" y="0"/>
                </a:lnTo>
                <a:lnTo>
                  <a:pt x="0" y="312"/>
                </a:lnTo>
                <a:lnTo>
                  <a:pt x="16" y="302"/>
                </a:lnTo>
                <a:lnTo>
                  <a:pt x="37" y="302"/>
                </a:lnTo>
                <a:lnTo>
                  <a:pt x="89" y="302"/>
                </a:lnTo>
                <a:lnTo>
                  <a:pt x="114" y="317"/>
                </a:lnTo>
                <a:lnTo>
                  <a:pt x="151" y="338"/>
                </a:lnTo>
                <a:lnTo>
                  <a:pt x="192" y="374"/>
                </a:lnTo>
                <a:lnTo>
                  <a:pt x="229" y="416"/>
                </a:lnTo>
                <a:lnTo>
                  <a:pt x="255" y="463"/>
                </a:lnTo>
                <a:lnTo>
                  <a:pt x="276" y="509"/>
                </a:lnTo>
                <a:lnTo>
                  <a:pt x="265" y="520"/>
                </a:lnTo>
                <a:lnTo>
                  <a:pt x="250" y="473"/>
                </a:lnTo>
                <a:lnTo>
                  <a:pt x="229" y="437"/>
                </a:lnTo>
                <a:lnTo>
                  <a:pt x="208" y="405"/>
                </a:lnTo>
                <a:lnTo>
                  <a:pt x="182" y="379"/>
                </a:lnTo>
                <a:lnTo>
                  <a:pt x="140" y="343"/>
                </a:lnTo>
                <a:lnTo>
                  <a:pt x="99" y="322"/>
                </a:lnTo>
                <a:lnTo>
                  <a:pt x="63" y="312"/>
                </a:lnTo>
                <a:lnTo>
                  <a:pt x="31" y="312"/>
                </a:lnTo>
                <a:lnTo>
                  <a:pt x="0" y="317"/>
                </a:lnTo>
                <a:lnTo>
                  <a:pt x="47" y="317"/>
                </a:lnTo>
                <a:lnTo>
                  <a:pt x="89" y="327"/>
                </a:lnTo>
                <a:lnTo>
                  <a:pt x="125" y="343"/>
                </a:lnTo>
                <a:lnTo>
                  <a:pt x="161" y="369"/>
                </a:lnTo>
                <a:lnTo>
                  <a:pt x="192" y="400"/>
                </a:lnTo>
                <a:lnTo>
                  <a:pt x="218" y="437"/>
                </a:lnTo>
                <a:lnTo>
                  <a:pt x="239" y="483"/>
                </a:lnTo>
                <a:lnTo>
                  <a:pt x="260" y="525"/>
                </a:lnTo>
                <a:lnTo>
                  <a:pt x="213" y="592"/>
                </a:lnTo>
                <a:lnTo>
                  <a:pt x="177" y="644"/>
                </a:lnTo>
                <a:lnTo>
                  <a:pt x="172" y="650"/>
                </a:lnTo>
                <a:lnTo>
                  <a:pt x="192" y="634"/>
                </a:lnTo>
                <a:lnTo>
                  <a:pt x="218" y="613"/>
                </a:lnTo>
                <a:lnTo>
                  <a:pt x="224" y="608"/>
                </a:lnTo>
                <a:lnTo>
                  <a:pt x="224" y="613"/>
                </a:lnTo>
                <a:lnTo>
                  <a:pt x="187" y="665"/>
                </a:lnTo>
                <a:lnTo>
                  <a:pt x="135" y="722"/>
                </a:lnTo>
                <a:lnTo>
                  <a:pt x="130" y="717"/>
                </a:lnTo>
                <a:lnTo>
                  <a:pt x="135" y="717"/>
                </a:lnTo>
                <a:lnTo>
                  <a:pt x="130" y="717"/>
                </a:lnTo>
                <a:lnTo>
                  <a:pt x="130" y="712"/>
                </a:lnTo>
                <a:lnTo>
                  <a:pt x="125" y="712"/>
                </a:lnTo>
                <a:lnTo>
                  <a:pt x="120" y="712"/>
                </a:lnTo>
                <a:lnTo>
                  <a:pt x="114" y="712"/>
                </a:lnTo>
                <a:lnTo>
                  <a:pt x="109" y="712"/>
                </a:lnTo>
                <a:lnTo>
                  <a:pt x="104" y="712"/>
                </a:lnTo>
                <a:lnTo>
                  <a:pt x="104" y="717"/>
                </a:lnTo>
                <a:lnTo>
                  <a:pt x="104" y="722"/>
                </a:lnTo>
                <a:lnTo>
                  <a:pt x="99" y="722"/>
                </a:lnTo>
                <a:lnTo>
                  <a:pt x="104" y="727"/>
                </a:lnTo>
                <a:lnTo>
                  <a:pt x="99" y="727"/>
                </a:lnTo>
                <a:lnTo>
                  <a:pt x="104" y="727"/>
                </a:lnTo>
                <a:lnTo>
                  <a:pt x="99" y="733"/>
                </a:lnTo>
                <a:lnTo>
                  <a:pt x="104" y="733"/>
                </a:lnTo>
                <a:lnTo>
                  <a:pt x="99" y="738"/>
                </a:lnTo>
                <a:lnTo>
                  <a:pt x="104" y="738"/>
                </a:lnTo>
                <a:lnTo>
                  <a:pt x="109" y="738"/>
                </a:lnTo>
                <a:lnTo>
                  <a:pt x="109" y="743"/>
                </a:lnTo>
                <a:lnTo>
                  <a:pt x="109" y="738"/>
                </a:lnTo>
                <a:lnTo>
                  <a:pt x="109" y="743"/>
                </a:lnTo>
                <a:lnTo>
                  <a:pt x="114" y="738"/>
                </a:lnTo>
                <a:lnTo>
                  <a:pt x="114" y="743"/>
                </a:lnTo>
                <a:lnTo>
                  <a:pt x="114" y="738"/>
                </a:lnTo>
                <a:lnTo>
                  <a:pt x="114" y="743"/>
                </a:lnTo>
                <a:lnTo>
                  <a:pt x="109" y="748"/>
                </a:lnTo>
                <a:lnTo>
                  <a:pt x="114" y="743"/>
                </a:lnTo>
                <a:lnTo>
                  <a:pt x="120" y="743"/>
                </a:lnTo>
                <a:lnTo>
                  <a:pt x="120" y="738"/>
                </a:lnTo>
                <a:lnTo>
                  <a:pt x="125" y="738"/>
                </a:lnTo>
                <a:lnTo>
                  <a:pt x="130" y="738"/>
                </a:lnTo>
                <a:lnTo>
                  <a:pt x="130" y="733"/>
                </a:lnTo>
                <a:lnTo>
                  <a:pt x="135" y="727"/>
                </a:lnTo>
                <a:lnTo>
                  <a:pt x="192" y="676"/>
                </a:lnTo>
                <a:lnTo>
                  <a:pt x="239" y="629"/>
                </a:lnTo>
                <a:lnTo>
                  <a:pt x="244" y="618"/>
                </a:lnTo>
                <a:lnTo>
                  <a:pt x="239" y="613"/>
                </a:lnTo>
                <a:lnTo>
                  <a:pt x="234" y="613"/>
                </a:lnTo>
                <a:lnTo>
                  <a:pt x="239" y="608"/>
                </a:lnTo>
                <a:lnTo>
                  <a:pt x="260" y="592"/>
                </a:lnTo>
                <a:lnTo>
                  <a:pt x="255" y="613"/>
                </a:lnTo>
                <a:lnTo>
                  <a:pt x="255" y="618"/>
                </a:lnTo>
                <a:lnTo>
                  <a:pt x="255" y="639"/>
                </a:lnTo>
                <a:lnTo>
                  <a:pt x="244" y="639"/>
                </a:lnTo>
                <a:lnTo>
                  <a:pt x="239" y="639"/>
                </a:lnTo>
                <a:lnTo>
                  <a:pt x="239" y="650"/>
                </a:lnTo>
                <a:lnTo>
                  <a:pt x="239" y="665"/>
                </a:lnTo>
                <a:lnTo>
                  <a:pt x="0" y="956"/>
                </a:lnTo>
                <a:lnTo>
                  <a:pt x="0" y="977"/>
                </a:lnTo>
                <a:lnTo>
                  <a:pt x="5" y="966"/>
                </a:lnTo>
                <a:lnTo>
                  <a:pt x="31" y="961"/>
                </a:lnTo>
                <a:lnTo>
                  <a:pt x="0" y="998"/>
                </a:lnTo>
                <a:lnTo>
                  <a:pt x="31" y="961"/>
                </a:lnTo>
                <a:lnTo>
                  <a:pt x="57" y="956"/>
                </a:lnTo>
                <a:lnTo>
                  <a:pt x="63" y="961"/>
                </a:lnTo>
                <a:lnTo>
                  <a:pt x="63" y="956"/>
                </a:lnTo>
                <a:lnTo>
                  <a:pt x="68" y="951"/>
                </a:lnTo>
                <a:lnTo>
                  <a:pt x="89" y="946"/>
                </a:lnTo>
                <a:lnTo>
                  <a:pt x="0" y="1044"/>
                </a:lnTo>
                <a:lnTo>
                  <a:pt x="0" y="1268"/>
                </a:lnTo>
                <a:lnTo>
                  <a:pt x="78" y="1221"/>
                </a:lnTo>
                <a:lnTo>
                  <a:pt x="52" y="1247"/>
                </a:lnTo>
                <a:lnTo>
                  <a:pt x="47" y="1252"/>
                </a:lnTo>
                <a:lnTo>
                  <a:pt x="11" y="1289"/>
                </a:lnTo>
                <a:lnTo>
                  <a:pt x="5" y="1289"/>
                </a:lnTo>
                <a:lnTo>
                  <a:pt x="5" y="1294"/>
                </a:lnTo>
                <a:lnTo>
                  <a:pt x="5" y="1289"/>
                </a:lnTo>
                <a:lnTo>
                  <a:pt x="0" y="1299"/>
                </a:lnTo>
                <a:lnTo>
                  <a:pt x="47" y="1252"/>
                </a:lnTo>
                <a:lnTo>
                  <a:pt x="47" y="1257"/>
                </a:lnTo>
                <a:lnTo>
                  <a:pt x="47" y="1252"/>
                </a:lnTo>
                <a:lnTo>
                  <a:pt x="52" y="1252"/>
                </a:lnTo>
                <a:lnTo>
                  <a:pt x="63" y="1247"/>
                </a:lnTo>
                <a:lnTo>
                  <a:pt x="63" y="1242"/>
                </a:lnTo>
                <a:lnTo>
                  <a:pt x="57" y="1247"/>
                </a:lnTo>
                <a:lnTo>
                  <a:pt x="52" y="1247"/>
                </a:lnTo>
                <a:lnTo>
                  <a:pt x="83" y="1221"/>
                </a:lnTo>
                <a:lnTo>
                  <a:pt x="120" y="1200"/>
                </a:lnTo>
                <a:lnTo>
                  <a:pt x="78" y="1252"/>
                </a:lnTo>
                <a:lnTo>
                  <a:pt x="0" y="1304"/>
                </a:lnTo>
                <a:lnTo>
                  <a:pt x="0" y="1309"/>
                </a:lnTo>
                <a:lnTo>
                  <a:pt x="68" y="1263"/>
                </a:lnTo>
                <a:lnTo>
                  <a:pt x="0" y="1346"/>
                </a:lnTo>
                <a:lnTo>
                  <a:pt x="0" y="1351"/>
                </a:lnTo>
                <a:lnTo>
                  <a:pt x="73" y="1283"/>
                </a:lnTo>
                <a:lnTo>
                  <a:pt x="73" y="1278"/>
                </a:lnTo>
                <a:lnTo>
                  <a:pt x="73" y="1283"/>
                </a:lnTo>
                <a:lnTo>
                  <a:pt x="83" y="1278"/>
                </a:lnTo>
                <a:lnTo>
                  <a:pt x="78" y="1278"/>
                </a:lnTo>
                <a:lnTo>
                  <a:pt x="140" y="1221"/>
                </a:lnTo>
                <a:lnTo>
                  <a:pt x="114" y="1257"/>
                </a:lnTo>
                <a:lnTo>
                  <a:pt x="47" y="1315"/>
                </a:lnTo>
                <a:lnTo>
                  <a:pt x="0" y="1351"/>
                </a:lnTo>
                <a:lnTo>
                  <a:pt x="0" y="1387"/>
                </a:lnTo>
                <a:lnTo>
                  <a:pt x="73" y="1335"/>
                </a:lnTo>
                <a:lnTo>
                  <a:pt x="125" y="1294"/>
                </a:lnTo>
                <a:lnTo>
                  <a:pt x="78" y="1341"/>
                </a:lnTo>
                <a:lnTo>
                  <a:pt x="208" y="1226"/>
                </a:lnTo>
                <a:lnTo>
                  <a:pt x="166" y="1283"/>
                </a:lnTo>
                <a:lnTo>
                  <a:pt x="161" y="1283"/>
                </a:lnTo>
                <a:lnTo>
                  <a:pt x="161" y="1289"/>
                </a:lnTo>
                <a:lnTo>
                  <a:pt x="161" y="1294"/>
                </a:lnTo>
                <a:lnTo>
                  <a:pt x="156" y="1294"/>
                </a:lnTo>
                <a:lnTo>
                  <a:pt x="104" y="1330"/>
                </a:lnTo>
                <a:lnTo>
                  <a:pt x="99" y="1330"/>
                </a:lnTo>
                <a:lnTo>
                  <a:pt x="94" y="1335"/>
                </a:lnTo>
                <a:lnTo>
                  <a:pt x="89" y="1335"/>
                </a:lnTo>
                <a:lnTo>
                  <a:pt x="89" y="1341"/>
                </a:lnTo>
                <a:lnTo>
                  <a:pt x="57" y="1361"/>
                </a:lnTo>
                <a:lnTo>
                  <a:pt x="42" y="1372"/>
                </a:lnTo>
                <a:lnTo>
                  <a:pt x="37" y="1372"/>
                </a:lnTo>
                <a:lnTo>
                  <a:pt x="31" y="1372"/>
                </a:lnTo>
                <a:lnTo>
                  <a:pt x="21" y="1377"/>
                </a:lnTo>
                <a:lnTo>
                  <a:pt x="26" y="1377"/>
                </a:lnTo>
                <a:lnTo>
                  <a:pt x="21" y="1382"/>
                </a:lnTo>
                <a:lnTo>
                  <a:pt x="26" y="1382"/>
                </a:lnTo>
                <a:lnTo>
                  <a:pt x="21" y="1387"/>
                </a:lnTo>
                <a:lnTo>
                  <a:pt x="21" y="1382"/>
                </a:lnTo>
                <a:lnTo>
                  <a:pt x="16" y="1387"/>
                </a:lnTo>
                <a:lnTo>
                  <a:pt x="11" y="1387"/>
                </a:lnTo>
                <a:lnTo>
                  <a:pt x="5" y="1392"/>
                </a:lnTo>
                <a:lnTo>
                  <a:pt x="0" y="1398"/>
                </a:lnTo>
                <a:lnTo>
                  <a:pt x="0" y="1418"/>
                </a:lnTo>
                <a:lnTo>
                  <a:pt x="99" y="1361"/>
                </a:lnTo>
                <a:lnTo>
                  <a:pt x="99" y="1356"/>
                </a:lnTo>
                <a:lnTo>
                  <a:pt x="104" y="1356"/>
                </a:lnTo>
                <a:lnTo>
                  <a:pt x="120" y="1346"/>
                </a:lnTo>
                <a:lnTo>
                  <a:pt x="89" y="1392"/>
                </a:lnTo>
                <a:lnTo>
                  <a:pt x="83" y="1392"/>
                </a:lnTo>
                <a:lnTo>
                  <a:pt x="83" y="1398"/>
                </a:lnTo>
                <a:lnTo>
                  <a:pt x="5" y="1507"/>
                </a:lnTo>
                <a:lnTo>
                  <a:pt x="63" y="1429"/>
                </a:lnTo>
                <a:lnTo>
                  <a:pt x="68" y="1429"/>
                </a:lnTo>
                <a:lnTo>
                  <a:pt x="78" y="1424"/>
                </a:lnTo>
                <a:lnTo>
                  <a:pt x="78" y="1418"/>
                </a:lnTo>
                <a:lnTo>
                  <a:pt x="68" y="1424"/>
                </a:lnTo>
                <a:lnTo>
                  <a:pt x="83" y="1403"/>
                </a:lnTo>
                <a:lnTo>
                  <a:pt x="89" y="1403"/>
                </a:lnTo>
                <a:lnTo>
                  <a:pt x="94" y="1403"/>
                </a:lnTo>
                <a:lnTo>
                  <a:pt x="99" y="1398"/>
                </a:lnTo>
                <a:lnTo>
                  <a:pt x="99" y="1392"/>
                </a:lnTo>
                <a:lnTo>
                  <a:pt x="104" y="1392"/>
                </a:lnTo>
                <a:lnTo>
                  <a:pt x="99" y="1392"/>
                </a:lnTo>
                <a:lnTo>
                  <a:pt x="104" y="1392"/>
                </a:lnTo>
                <a:lnTo>
                  <a:pt x="99" y="1392"/>
                </a:lnTo>
                <a:lnTo>
                  <a:pt x="99" y="1387"/>
                </a:lnTo>
                <a:lnTo>
                  <a:pt x="94" y="1387"/>
                </a:lnTo>
                <a:lnTo>
                  <a:pt x="135" y="1341"/>
                </a:lnTo>
                <a:lnTo>
                  <a:pt x="135" y="1335"/>
                </a:lnTo>
                <a:lnTo>
                  <a:pt x="140" y="1335"/>
                </a:lnTo>
                <a:lnTo>
                  <a:pt x="146" y="1330"/>
                </a:lnTo>
                <a:lnTo>
                  <a:pt x="2276" y="2364"/>
                </a:lnTo>
                <a:lnTo>
                  <a:pt x="499" y="1205"/>
                </a:lnTo>
                <a:lnTo>
                  <a:pt x="483" y="1216"/>
                </a:lnTo>
                <a:lnTo>
                  <a:pt x="494" y="1211"/>
                </a:lnTo>
                <a:lnTo>
                  <a:pt x="499" y="1200"/>
                </a:lnTo>
                <a:lnTo>
                  <a:pt x="504" y="1205"/>
                </a:lnTo>
                <a:lnTo>
                  <a:pt x="499" y="1205"/>
                </a:lnTo>
                <a:lnTo>
                  <a:pt x="2276" y="2364"/>
                </a:lnTo>
                <a:lnTo>
                  <a:pt x="499" y="1200"/>
                </a:lnTo>
                <a:lnTo>
                  <a:pt x="504" y="1195"/>
                </a:lnTo>
                <a:lnTo>
                  <a:pt x="504" y="1200"/>
                </a:lnTo>
                <a:lnTo>
                  <a:pt x="499" y="1200"/>
                </a:lnTo>
                <a:lnTo>
                  <a:pt x="2276" y="2364"/>
                </a:lnTo>
                <a:lnTo>
                  <a:pt x="785" y="618"/>
                </a:lnTo>
                <a:lnTo>
                  <a:pt x="785" y="629"/>
                </a:lnTo>
                <a:lnTo>
                  <a:pt x="785" y="634"/>
                </a:lnTo>
                <a:lnTo>
                  <a:pt x="790" y="748"/>
                </a:lnTo>
                <a:lnTo>
                  <a:pt x="790" y="753"/>
                </a:lnTo>
                <a:lnTo>
                  <a:pt x="785" y="753"/>
                </a:lnTo>
                <a:lnTo>
                  <a:pt x="790" y="753"/>
                </a:lnTo>
                <a:lnTo>
                  <a:pt x="785" y="816"/>
                </a:lnTo>
                <a:lnTo>
                  <a:pt x="785" y="795"/>
                </a:lnTo>
                <a:lnTo>
                  <a:pt x="779" y="774"/>
                </a:lnTo>
                <a:lnTo>
                  <a:pt x="779" y="696"/>
                </a:lnTo>
                <a:lnTo>
                  <a:pt x="774" y="582"/>
                </a:lnTo>
                <a:lnTo>
                  <a:pt x="779" y="582"/>
                </a:lnTo>
                <a:lnTo>
                  <a:pt x="785" y="618"/>
                </a:lnTo>
                <a:lnTo>
                  <a:pt x="2276" y="2364"/>
                </a:lnTo>
                <a:lnTo>
                  <a:pt x="779" y="577"/>
                </a:lnTo>
                <a:lnTo>
                  <a:pt x="774" y="577"/>
                </a:lnTo>
                <a:lnTo>
                  <a:pt x="774" y="582"/>
                </a:lnTo>
                <a:lnTo>
                  <a:pt x="769" y="535"/>
                </a:lnTo>
                <a:lnTo>
                  <a:pt x="764" y="515"/>
                </a:lnTo>
                <a:lnTo>
                  <a:pt x="764" y="478"/>
                </a:lnTo>
                <a:lnTo>
                  <a:pt x="779" y="577"/>
                </a:lnTo>
                <a:lnTo>
                  <a:pt x="2276" y="2364"/>
                </a:lnTo>
                <a:lnTo>
                  <a:pt x="728" y="556"/>
                </a:lnTo>
                <a:lnTo>
                  <a:pt x="738" y="551"/>
                </a:lnTo>
                <a:lnTo>
                  <a:pt x="738" y="546"/>
                </a:lnTo>
                <a:lnTo>
                  <a:pt x="738" y="587"/>
                </a:lnTo>
                <a:lnTo>
                  <a:pt x="728" y="556"/>
                </a:lnTo>
                <a:lnTo>
                  <a:pt x="2276" y="2364"/>
                </a:lnTo>
                <a:lnTo>
                  <a:pt x="728" y="1013"/>
                </a:lnTo>
                <a:lnTo>
                  <a:pt x="728" y="1013"/>
                </a:lnTo>
                <a:lnTo>
                  <a:pt x="728" y="1018"/>
                </a:lnTo>
                <a:lnTo>
                  <a:pt x="728" y="1013"/>
                </a:lnTo>
                <a:lnTo>
                  <a:pt x="2276" y="2364"/>
                </a:lnTo>
                <a:lnTo>
                  <a:pt x="509" y="857"/>
                </a:lnTo>
                <a:lnTo>
                  <a:pt x="504" y="863"/>
                </a:lnTo>
                <a:lnTo>
                  <a:pt x="504" y="857"/>
                </a:lnTo>
                <a:lnTo>
                  <a:pt x="509" y="857"/>
                </a:lnTo>
                <a:lnTo>
                  <a:pt x="2276" y="2364"/>
                </a:lnTo>
                <a:lnTo>
                  <a:pt x="509" y="1065"/>
                </a:lnTo>
                <a:lnTo>
                  <a:pt x="520" y="1060"/>
                </a:lnTo>
                <a:lnTo>
                  <a:pt x="504" y="1070"/>
                </a:lnTo>
                <a:lnTo>
                  <a:pt x="509" y="1065"/>
                </a:lnTo>
                <a:lnTo>
                  <a:pt x="2276" y="2364"/>
                </a:lnTo>
                <a:lnTo>
                  <a:pt x="494" y="1076"/>
                </a:lnTo>
                <a:lnTo>
                  <a:pt x="520" y="1070"/>
                </a:lnTo>
                <a:lnTo>
                  <a:pt x="489" y="1081"/>
                </a:lnTo>
                <a:lnTo>
                  <a:pt x="494" y="1076"/>
                </a:lnTo>
                <a:lnTo>
                  <a:pt x="2276" y="2364"/>
                </a:lnTo>
                <a:lnTo>
                  <a:pt x="483" y="1086"/>
                </a:lnTo>
                <a:lnTo>
                  <a:pt x="546" y="1070"/>
                </a:lnTo>
                <a:lnTo>
                  <a:pt x="504" y="1091"/>
                </a:lnTo>
                <a:lnTo>
                  <a:pt x="546" y="1081"/>
                </a:lnTo>
                <a:lnTo>
                  <a:pt x="447" y="1117"/>
                </a:lnTo>
                <a:lnTo>
                  <a:pt x="483" y="1086"/>
                </a:lnTo>
                <a:lnTo>
                  <a:pt x="2276" y="2364"/>
                </a:lnTo>
                <a:lnTo>
                  <a:pt x="395" y="1112"/>
                </a:lnTo>
                <a:lnTo>
                  <a:pt x="400" y="1107"/>
                </a:lnTo>
                <a:lnTo>
                  <a:pt x="400" y="1112"/>
                </a:lnTo>
                <a:lnTo>
                  <a:pt x="400" y="1107"/>
                </a:lnTo>
                <a:lnTo>
                  <a:pt x="400" y="1112"/>
                </a:lnTo>
                <a:lnTo>
                  <a:pt x="395" y="1112"/>
                </a:lnTo>
                <a:lnTo>
                  <a:pt x="2276" y="2364"/>
                </a:lnTo>
                <a:lnTo>
                  <a:pt x="421" y="1044"/>
                </a:lnTo>
                <a:lnTo>
                  <a:pt x="416" y="1055"/>
                </a:lnTo>
                <a:lnTo>
                  <a:pt x="390" y="1070"/>
                </a:lnTo>
                <a:lnTo>
                  <a:pt x="421" y="1044"/>
                </a:lnTo>
                <a:lnTo>
                  <a:pt x="2276" y="2364"/>
                </a:lnTo>
                <a:lnTo>
                  <a:pt x="317" y="733"/>
                </a:lnTo>
                <a:lnTo>
                  <a:pt x="322" y="727"/>
                </a:lnTo>
                <a:lnTo>
                  <a:pt x="322" y="733"/>
                </a:lnTo>
                <a:lnTo>
                  <a:pt x="317" y="727"/>
                </a:lnTo>
                <a:lnTo>
                  <a:pt x="317" y="733"/>
                </a:lnTo>
                <a:lnTo>
                  <a:pt x="2276" y="2364"/>
                </a:lnTo>
                <a:lnTo>
                  <a:pt x="281" y="546"/>
                </a:lnTo>
                <a:lnTo>
                  <a:pt x="281" y="540"/>
                </a:lnTo>
                <a:lnTo>
                  <a:pt x="286" y="546"/>
                </a:lnTo>
                <a:lnTo>
                  <a:pt x="281" y="551"/>
                </a:lnTo>
                <a:lnTo>
                  <a:pt x="281" y="546"/>
                </a:lnTo>
                <a:lnTo>
                  <a:pt x="2276" y="2364"/>
                </a:lnTo>
                <a:lnTo>
                  <a:pt x="270" y="582"/>
                </a:lnTo>
                <a:lnTo>
                  <a:pt x="281" y="577"/>
                </a:lnTo>
                <a:lnTo>
                  <a:pt x="286" y="603"/>
                </a:lnTo>
                <a:lnTo>
                  <a:pt x="281" y="613"/>
                </a:lnTo>
                <a:lnTo>
                  <a:pt x="276" y="618"/>
                </a:lnTo>
                <a:lnTo>
                  <a:pt x="265" y="613"/>
                </a:lnTo>
                <a:lnTo>
                  <a:pt x="270" y="582"/>
                </a:lnTo>
                <a:lnTo>
                  <a:pt x="2276" y="2364"/>
                </a:lnTo>
                <a:lnTo>
                  <a:pt x="260" y="629"/>
                </a:lnTo>
                <a:lnTo>
                  <a:pt x="265" y="634"/>
                </a:lnTo>
                <a:lnTo>
                  <a:pt x="260" y="644"/>
                </a:lnTo>
                <a:lnTo>
                  <a:pt x="255" y="639"/>
                </a:lnTo>
                <a:lnTo>
                  <a:pt x="260" y="629"/>
                </a:lnTo>
                <a:lnTo>
                  <a:pt x="2276" y="2364"/>
                </a:lnTo>
                <a:lnTo>
                  <a:pt x="244" y="696"/>
                </a:lnTo>
                <a:lnTo>
                  <a:pt x="286" y="644"/>
                </a:lnTo>
                <a:lnTo>
                  <a:pt x="281" y="676"/>
                </a:lnTo>
                <a:lnTo>
                  <a:pt x="234" y="727"/>
                </a:lnTo>
                <a:lnTo>
                  <a:pt x="244" y="696"/>
                </a:lnTo>
                <a:lnTo>
                  <a:pt x="2276" y="2364"/>
                </a:lnTo>
                <a:lnTo>
                  <a:pt x="11" y="961"/>
                </a:lnTo>
                <a:lnTo>
                  <a:pt x="239" y="702"/>
                </a:lnTo>
                <a:lnTo>
                  <a:pt x="229" y="733"/>
                </a:lnTo>
                <a:lnTo>
                  <a:pt x="192" y="769"/>
                </a:lnTo>
                <a:lnTo>
                  <a:pt x="187" y="769"/>
                </a:lnTo>
                <a:lnTo>
                  <a:pt x="172" y="774"/>
                </a:lnTo>
                <a:lnTo>
                  <a:pt x="172" y="779"/>
                </a:lnTo>
                <a:lnTo>
                  <a:pt x="177" y="785"/>
                </a:lnTo>
                <a:lnTo>
                  <a:pt x="161" y="800"/>
                </a:lnTo>
                <a:lnTo>
                  <a:pt x="52" y="940"/>
                </a:lnTo>
                <a:lnTo>
                  <a:pt x="11" y="961"/>
                </a:lnTo>
                <a:lnTo>
                  <a:pt x="2276" y="2364"/>
                </a:lnTo>
                <a:lnTo>
                  <a:pt x="224" y="743"/>
                </a:lnTo>
                <a:lnTo>
                  <a:pt x="213" y="774"/>
                </a:lnTo>
                <a:lnTo>
                  <a:pt x="198" y="774"/>
                </a:lnTo>
                <a:lnTo>
                  <a:pt x="224" y="743"/>
                </a:lnTo>
                <a:lnTo>
                  <a:pt x="2276" y="2364"/>
                </a:lnTo>
                <a:lnTo>
                  <a:pt x="135" y="883"/>
                </a:lnTo>
                <a:lnTo>
                  <a:pt x="114" y="899"/>
                </a:lnTo>
                <a:lnTo>
                  <a:pt x="52" y="935"/>
                </a:lnTo>
                <a:lnTo>
                  <a:pt x="182" y="790"/>
                </a:lnTo>
                <a:lnTo>
                  <a:pt x="192" y="795"/>
                </a:lnTo>
                <a:lnTo>
                  <a:pt x="198" y="795"/>
                </a:lnTo>
                <a:lnTo>
                  <a:pt x="203" y="790"/>
                </a:lnTo>
                <a:lnTo>
                  <a:pt x="192" y="821"/>
                </a:lnTo>
                <a:lnTo>
                  <a:pt x="213" y="785"/>
                </a:lnTo>
                <a:lnTo>
                  <a:pt x="218" y="774"/>
                </a:lnTo>
                <a:lnTo>
                  <a:pt x="234" y="738"/>
                </a:lnTo>
                <a:lnTo>
                  <a:pt x="281" y="681"/>
                </a:lnTo>
                <a:lnTo>
                  <a:pt x="260" y="738"/>
                </a:lnTo>
                <a:lnTo>
                  <a:pt x="255" y="738"/>
                </a:lnTo>
                <a:lnTo>
                  <a:pt x="244" y="748"/>
                </a:lnTo>
                <a:lnTo>
                  <a:pt x="250" y="748"/>
                </a:lnTo>
                <a:lnTo>
                  <a:pt x="255" y="743"/>
                </a:lnTo>
                <a:lnTo>
                  <a:pt x="229" y="779"/>
                </a:lnTo>
                <a:lnTo>
                  <a:pt x="198" y="821"/>
                </a:lnTo>
                <a:lnTo>
                  <a:pt x="192" y="826"/>
                </a:lnTo>
                <a:lnTo>
                  <a:pt x="192" y="821"/>
                </a:lnTo>
                <a:lnTo>
                  <a:pt x="187" y="826"/>
                </a:lnTo>
                <a:lnTo>
                  <a:pt x="135" y="883"/>
                </a:lnTo>
                <a:lnTo>
                  <a:pt x="2276" y="2364"/>
                </a:lnTo>
                <a:lnTo>
                  <a:pt x="213" y="951"/>
                </a:lnTo>
                <a:lnTo>
                  <a:pt x="218" y="946"/>
                </a:lnTo>
                <a:lnTo>
                  <a:pt x="213" y="946"/>
                </a:lnTo>
                <a:lnTo>
                  <a:pt x="218" y="946"/>
                </a:lnTo>
                <a:lnTo>
                  <a:pt x="213" y="951"/>
                </a:lnTo>
                <a:lnTo>
                  <a:pt x="2276" y="2364"/>
                </a:lnTo>
                <a:lnTo>
                  <a:pt x="203" y="1174"/>
                </a:lnTo>
                <a:lnTo>
                  <a:pt x="198" y="1169"/>
                </a:lnTo>
                <a:lnTo>
                  <a:pt x="192" y="1169"/>
                </a:lnTo>
                <a:lnTo>
                  <a:pt x="192" y="1174"/>
                </a:lnTo>
                <a:lnTo>
                  <a:pt x="187" y="1174"/>
                </a:lnTo>
                <a:lnTo>
                  <a:pt x="187" y="1179"/>
                </a:lnTo>
                <a:lnTo>
                  <a:pt x="192" y="1179"/>
                </a:lnTo>
                <a:lnTo>
                  <a:pt x="198" y="1179"/>
                </a:lnTo>
                <a:lnTo>
                  <a:pt x="192" y="1185"/>
                </a:lnTo>
                <a:lnTo>
                  <a:pt x="172" y="1195"/>
                </a:lnTo>
                <a:lnTo>
                  <a:pt x="187" y="1185"/>
                </a:lnTo>
                <a:lnTo>
                  <a:pt x="146" y="1226"/>
                </a:lnTo>
                <a:lnTo>
                  <a:pt x="172" y="1195"/>
                </a:lnTo>
                <a:lnTo>
                  <a:pt x="229" y="1117"/>
                </a:lnTo>
                <a:lnTo>
                  <a:pt x="281" y="1076"/>
                </a:lnTo>
                <a:lnTo>
                  <a:pt x="333" y="1029"/>
                </a:lnTo>
                <a:lnTo>
                  <a:pt x="374" y="977"/>
                </a:lnTo>
                <a:lnTo>
                  <a:pt x="379" y="977"/>
                </a:lnTo>
                <a:lnTo>
                  <a:pt x="307" y="1060"/>
                </a:lnTo>
                <a:lnTo>
                  <a:pt x="239" y="1138"/>
                </a:lnTo>
                <a:lnTo>
                  <a:pt x="234" y="1138"/>
                </a:lnTo>
                <a:lnTo>
                  <a:pt x="213" y="1164"/>
                </a:lnTo>
                <a:lnTo>
                  <a:pt x="213" y="1159"/>
                </a:lnTo>
                <a:lnTo>
                  <a:pt x="203" y="1159"/>
                </a:lnTo>
                <a:lnTo>
                  <a:pt x="208" y="1164"/>
                </a:lnTo>
                <a:lnTo>
                  <a:pt x="213" y="1164"/>
                </a:lnTo>
                <a:lnTo>
                  <a:pt x="203" y="1174"/>
                </a:lnTo>
                <a:lnTo>
                  <a:pt x="2276" y="2364"/>
                </a:lnTo>
                <a:lnTo>
                  <a:pt x="270" y="1164"/>
                </a:lnTo>
                <a:lnTo>
                  <a:pt x="250" y="1205"/>
                </a:lnTo>
                <a:lnTo>
                  <a:pt x="244" y="1226"/>
                </a:lnTo>
                <a:lnTo>
                  <a:pt x="250" y="1221"/>
                </a:lnTo>
                <a:lnTo>
                  <a:pt x="255" y="1221"/>
                </a:lnTo>
                <a:lnTo>
                  <a:pt x="255" y="1216"/>
                </a:lnTo>
                <a:lnTo>
                  <a:pt x="255" y="1211"/>
                </a:lnTo>
                <a:lnTo>
                  <a:pt x="281" y="1179"/>
                </a:lnTo>
                <a:lnTo>
                  <a:pt x="343" y="1107"/>
                </a:lnTo>
                <a:lnTo>
                  <a:pt x="400" y="1081"/>
                </a:lnTo>
                <a:lnTo>
                  <a:pt x="364" y="1128"/>
                </a:lnTo>
                <a:lnTo>
                  <a:pt x="265" y="1211"/>
                </a:lnTo>
                <a:lnTo>
                  <a:pt x="182" y="1278"/>
                </a:lnTo>
                <a:lnTo>
                  <a:pt x="270" y="1164"/>
                </a:lnTo>
                <a:lnTo>
                  <a:pt x="2276" y="2364"/>
                </a:lnTo>
                <a:lnTo>
                  <a:pt x="327" y="1143"/>
                </a:lnTo>
                <a:lnTo>
                  <a:pt x="317" y="1148"/>
                </a:lnTo>
                <a:lnTo>
                  <a:pt x="322" y="1148"/>
                </a:lnTo>
                <a:lnTo>
                  <a:pt x="327" y="1153"/>
                </a:lnTo>
                <a:lnTo>
                  <a:pt x="333" y="1148"/>
                </a:lnTo>
                <a:lnTo>
                  <a:pt x="333" y="1143"/>
                </a:lnTo>
                <a:lnTo>
                  <a:pt x="327" y="1143"/>
                </a:lnTo>
                <a:lnTo>
                  <a:pt x="2276" y="2364"/>
                </a:lnTo>
                <a:lnTo>
                  <a:pt x="909" y="390"/>
                </a:lnTo>
                <a:lnTo>
                  <a:pt x="904" y="395"/>
                </a:lnTo>
                <a:lnTo>
                  <a:pt x="904" y="390"/>
                </a:lnTo>
                <a:lnTo>
                  <a:pt x="904" y="395"/>
                </a:lnTo>
                <a:lnTo>
                  <a:pt x="899" y="395"/>
                </a:lnTo>
                <a:lnTo>
                  <a:pt x="904" y="395"/>
                </a:lnTo>
                <a:lnTo>
                  <a:pt x="909" y="390"/>
                </a:lnTo>
                <a:lnTo>
                  <a:pt x="2276" y="2364"/>
                </a:lnTo>
                <a:lnTo>
                  <a:pt x="343" y="2213"/>
                </a:lnTo>
                <a:lnTo>
                  <a:pt x="338" y="2234"/>
                </a:lnTo>
                <a:lnTo>
                  <a:pt x="333" y="2234"/>
                </a:lnTo>
                <a:lnTo>
                  <a:pt x="333" y="2224"/>
                </a:lnTo>
                <a:lnTo>
                  <a:pt x="327" y="2244"/>
                </a:lnTo>
                <a:lnTo>
                  <a:pt x="338" y="2234"/>
                </a:lnTo>
                <a:lnTo>
                  <a:pt x="343" y="2213"/>
                </a:lnTo>
                <a:lnTo>
                  <a:pt x="2276" y="2364"/>
                </a:lnTo>
                <a:lnTo>
                  <a:pt x="364" y="1252"/>
                </a:lnTo>
                <a:lnTo>
                  <a:pt x="369" y="1252"/>
                </a:lnTo>
                <a:lnTo>
                  <a:pt x="369" y="1247"/>
                </a:lnTo>
                <a:lnTo>
                  <a:pt x="369" y="1242"/>
                </a:lnTo>
                <a:lnTo>
                  <a:pt x="364" y="1242"/>
                </a:lnTo>
                <a:lnTo>
                  <a:pt x="364" y="1237"/>
                </a:lnTo>
                <a:lnTo>
                  <a:pt x="353" y="1242"/>
                </a:lnTo>
                <a:lnTo>
                  <a:pt x="348" y="1247"/>
                </a:lnTo>
                <a:lnTo>
                  <a:pt x="348" y="1252"/>
                </a:lnTo>
                <a:lnTo>
                  <a:pt x="348" y="1247"/>
                </a:lnTo>
                <a:lnTo>
                  <a:pt x="348" y="1252"/>
                </a:lnTo>
                <a:lnTo>
                  <a:pt x="353" y="1252"/>
                </a:lnTo>
                <a:lnTo>
                  <a:pt x="348" y="1252"/>
                </a:lnTo>
                <a:lnTo>
                  <a:pt x="353" y="1252"/>
                </a:lnTo>
                <a:lnTo>
                  <a:pt x="359" y="1252"/>
                </a:lnTo>
                <a:lnTo>
                  <a:pt x="353" y="1252"/>
                </a:lnTo>
                <a:lnTo>
                  <a:pt x="359" y="1252"/>
                </a:lnTo>
                <a:lnTo>
                  <a:pt x="353" y="1252"/>
                </a:lnTo>
                <a:lnTo>
                  <a:pt x="359" y="1252"/>
                </a:lnTo>
                <a:lnTo>
                  <a:pt x="353" y="1257"/>
                </a:lnTo>
                <a:lnTo>
                  <a:pt x="359" y="1252"/>
                </a:lnTo>
                <a:lnTo>
                  <a:pt x="359" y="1257"/>
                </a:lnTo>
                <a:lnTo>
                  <a:pt x="364" y="1252"/>
                </a:lnTo>
                <a:lnTo>
                  <a:pt x="2276" y="2364"/>
                </a:lnTo>
                <a:lnTo>
                  <a:pt x="338" y="1382"/>
                </a:lnTo>
                <a:lnTo>
                  <a:pt x="333" y="1387"/>
                </a:lnTo>
                <a:lnTo>
                  <a:pt x="338" y="1387"/>
                </a:lnTo>
                <a:lnTo>
                  <a:pt x="343" y="1382"/>
                </a:lnTo>
                <a:lnTo>
                  <a:pt x="338" y="1382"/>
                </a:lnTo>
                <a:lnTo>
                  <a:pt x="2276" y="2364"/>
                </a:lnTo>
                <a:lnTo>
                  <a:pt x="333" y="1974"/>
                </a:lnTo>
                <a:lnTo>
                  <a:pt x="338" y="1912"/>
                </a:lnTo>
                <a:lnTo>
                  <a:pt x="333" y="1922"/>
                </a:lnTo>
                <a:lnTo>
                  <a:pt x="333" y="1938"/>
                </a:lnTo>
                <a:lnTo>
                  <a:pt x="333" y="1974"/>
                </a:lnTo>
                <a:lnTo>
                  <a:pt x="2276" y="2364"/>
                </a:lnTo>
                <a:lnTo>
                  <a:pt x="333" y="1335"/>
                </a:lnTo>
                <a:lnTo>
                  <a:pt x="327" y="1341"/>
                </a:lnTo>
                <a:lnTo>
                  <a:pt x="333" y="1341"/>
                </a:lnTo>
                <a:lnTo>
                  <a:pt x="333" y="1335"/>
                </a:lnTo>
                <a:lnTo>
                  <a:pt x="2276" y="2364"/>
                </a:lnTo>
                <a:lnTo>
                  <a:pt x="343" y="1335"/>
                </a:lnTo>
                <a:lnTo>
                  <a:pt x="338" y="1335"/>
                </a:lnTo>
                <a:lnTo>
                  <a:pt x="333" y="1341"/>
                </a:lnTo>
                <a:lnTo>
                  <a:pt x="338" y="1341"/>
                </a:lnTo>
                <a:lnTo>
                  <a:pt x="343" y="1335"/>
                </a:lnTo>
                <a:lnTo>
                  <a:pt x="2276" y="2364"/>
                </a:lnTo>
                <a:lnTo>
                  <a:pt x="327" y="1974"/>
                </a:lnTo>
                <a:lnTo>
                  <a:pt x="327" y="1990"/>
                </a:lnTo>
                <a:lnTo>
                  <a:pt x="333" y="1979"/>
                </a:lnTo>
                <a:lnTo>
                  <a:pt x="327" y="1974"/>
                </a:lnTo>
                <a:lnTo>
                  <a:pt x="2276" y="2364"/>
                </a:lnTo>
                <a:lnTo>
                  <a:pt x="333" y="1330"/>
                </a:lnTo>
                <a:lnTo>
                  <a:pt x="327" y="1330"/>
                </a:lnTo>
                <a:lnTo>
                  <a:pt x="322" y="1335"/>
                </a:lnTo>
                <a:lnTo>
                  <a:pt x="327" y="1335"/>
                </a:lnTo>
                <a:lnTo>
                  <a:pt x="333" y="1335"/>
                </a:lnTo>
                <a:lnTo>
                  <a:pt x="333" y="1330"/>
                </a:lnTo>
                <a:lnTo>
                  <a:pt x="2276" y="2364"/>
                </a:lnTo>
                <a:lnTo>
                  <a:pt x="463" y="1122"/>
                </a:lnTo>
                <a:lnTo>
                  <a:pt x="463" y="1128"/>
                </a:lnTo>
                <a:lnTo>
                  <a:pt x="468" y="1122"/>
                </a:lnTo>
                <a:lnTo>
                  <a:pt x="473" y="1117"/>
                </a:lnTo>
                <a:lnTo>
                  <a:pt x="478" y="1112"/>
                </a:lnTo>
                <a:lnTo>
                  <a:pt x="483" y="1112"/>
                </a:lnTo>
                <a:lnTo>
                  <a:pt x="483" y="1107"/>
                </a:lnTo>
                <a:lnTo>
                  <a:pt x="478" y="1112"/>
                </a:lnTo>
                <a:lnTo>
                  <a:pt x="468" y="1117"/>
                </a:lnTo>
                <a:lnTo>
                  <a:pt x="463" y="1122"/>
                </a:lnTo>
                <a:lnTo>
                  <a:pt x="2276" y="2364"/>
                </a:lnTo>
                <a:lnTo>
                  <a:pt x="447" y="1221"/>
                </a:lnTo>
                <a:lnTo>
                  <a:pt x="452" y="1221"/>
                </a:lnTo>
                <a:lnTo>
                  <a:pt x="457" y="1221"/>
                </a:lnTo>
                <a:lnTo>
                  <a:pt x="457" y="1216"/>
                </a:lnTo>
                <a:lnTo>
                  <a:pt x="463" y="1216"/>
                </a:lnTo>
                <a:lnTo>
                  <a:pt x="457" y="1211"/>
                </a:lnTo>
                <a:lnTo>
                  <a:pt x="452" y="1211"/>
                </a:lnTo>
                <a:lnTo>
                  <a:pt x="447" y="1216"/>
                </a:lnTo>
                <a:lnTo>
                  <a:pt x="447" y="1221"/>
                </a:lnTo>
                <a:lnTo>
                  <a:pt x="2276" y="2364"/>
                </a:lnTo>
                <a:lnTo>
                  <a:pt x="379" y="1320"/>
                </a:lnTo>
                <a:lnTo>
                  <a:pt x="385" y="1315"/>
                </a:lnTo>
                <a:lnTo>
                  <a:pt x="374" y="1315"/>
                </a:lnTo>
                <a:lnTo>
                  <a:pt x="374" y="1320"/>
                </a:lnTo>
                <a:lnTo>
                  <a:pt x="379" y="1320"/>
                </a:lnTo>
                <a:lnTo>
                  <a:pt x="2276" y="2364"/>
                </a:lnTo>
                <a:lnTo>
                  <a:pt x="379" y="1372"/>
                </a:lnTo>
                <a:lnTo>
                  <a:pt x="390" y="1366"/>
                </a:lnTo>
                <a:lnTo>
                  <a:pt x="390" y="1361"/>
                </a:lnTo>
                <a:lnTo>
                  <a:pt x="379" y="1372"/>
                </a:lnTo>
                <a:lnTo>
                  <a:pt x="2276" y="2364"/>
                </a:lnTo>
                <a:lnTo>
                  <a:pt x="395" y="1325"/>
                </a:lnTo>
                <a:lnTo>
                  <a:pt x="390" y="1320"/>
                </a:lnTo>
                <a:lnTo>
                  <a:pt x="385" y="1320"/>
                </a:lnTo>
                <a:lnTo>
                  <a:pt x="379" y="1325"/>
                </a:lnTo>
                <a:lnTo>
                  <a:pt x="374" y="1330"/>
                </a:lnTo>
                <a:lnTo>
                  <a:pt x="379" y="1330"/>
                </a:lnTo>
                <a:lnTo>
                  <a:pt x="374" y="1330"/>
                </a:lnTo>
                <a:lnTo>
                  <a:pt x="374" y="1335"/>
                </a:lnTo>
                <a:lnTo>
                  <a:pt x="379" y="1330"/>
                </a:lnTo>
                <a:lnTo>
                  <a:pt x="374" y="1335"/>
                </a:lnTo>
                <a:lnTo>
                  <a:pt x="379" y="1335"/>
                </a:lnTo>
                <a:lnTo>
                  <a:pt x="385" y="1335"/>
                </a:lnTo>
                <a:lnTo>
                  <a:pt x="385" y="1330"/>
                </a:lnTo>
                <a:lnTo>
                  <a:pt x="390" y="1330"/>
                </a:lnTo>
                <a:lnTo>
                  <a:pt x="390" y="1325"/>
                </a:lnTo>
                <a:lnTo>
                  <a:pt x="395" y="1325"/>
                </a:lnTo>
                <a:lnTo>
                  <a:pt x="2276" y="2364"/>
                </a:lnTo>
                <a:lnTo>
                  <a:pt x="395" y="1283"/>
                </a:lnTo>
                <a:lnTo>
                  <a:pt x="390" y="1278"/>
                </a:lnTo>
                <a:lnTo>
                  <a:pt x="385" y="1278"/>
                </a:lnTo>
                <a:lnTo>
                  <a:pt x="385" y="1283"/>
                </a:lnTo>
                <a:lnTo>
                  <a:pt x="379" y="1283"/>
                </a:lnTo>
                <a:lnTo>
                  <a:pt x="374" y="1283"/>
                </a:lnTo>
                <a:lnTo>
                  <a:pt x="369" y="1289"/>
                </a:lnTo>
                <a:lnTo>
                  <a:pt x="374" y="1289"/>
                </a:lnTo>
                <a:lnTo>
                  <a:pt x="369" y="1289"/>
                </a:lnTo>
                <a:lnTo>
                  <a:pt x="369" y="1294"/>
                </a:lnTo>
                <a:lnTo>
                  <a:pt x="369" y="1299"/>
                </a:lnTo>
                <a:lnTo>
                  <a:pt x="369" y="1294"/>
                </a:lnTo>
                <a:lnTo>
                  <a:pt x="369" y="1299"/>
                </a:lnTo>
                <a:lnTo>
                  <a:pt x="374" y="1299"/>
                </a:lnTo>
                <a:lnTo>
                  <a:pt x="369" y="1299"/>
                </a:lnTo>
                <a:lnTo>
                  <a:pt x="374" y="1299"/>
                </a:lnTo>
                <a:lnTo>
                  <a:pt x="379" y="1299"/>
                </a:lnTo>
                <a:lnTo>
                  <a:pt x="385" y="1299"/>
                </a:lnTo>
                <a:lnTo>
                  <a:pt x="390" y="1294"/>
                </a:lnTo>
                <a:lnTo>
                  <a:pt x="390" y="1289"/>
                </a:lnTo>
                <a:lnTo>
                  <a:pt x="395" y="1289"/>
                </a:lnTo>
                <a:lnTo>
                  <a:pt x="395" y="1283"/>
                </a:lnTo>
                <a:lnTo>
                  <a:pt x="2276" y="2364"/>
                </a:lnTo>
                <a:lnTo>
                  <a:pt x="270" y="1361"/>
                </a:lnTo>
                <a:lnTo>
                  <a:pt x="270" y="1356"/>
                </a:lnTo>
                <a:lnTo>
                  <a:pt x="260" y="1356"/>
                </a:lnTo>
                <a:lnTo>
                  <a:pt x="255" y="1361"/>
                </a:lnTo>
                <a:lnTo>
                  <a:pt x="250" y="1366"/>
                </a:lnTo>
                <a:lnTo>
                  <a:pt x="244" y="1372"/>
                </a:lnTo>
                <a:lnTo>
                  <a:pt x="239" y="1377"/>
                </a:lnTo>
                <a:lnTo>
                  <a:pt x="244" y="1377"/>
                </a:lnTo>
                <a:lnTo>
                  <a:pt x="239" y="1377"/>
                </a:lnTo>
                <a:lnTo>
                  <a:pt x="244" y="1377"/>
                </a:lnTo>
                <a:lnTo>
                  <a:pt x="239" y="1382"/>
                </a:lnTo>
                <a:lnTo>
                  <a:pt x="244" y="1377"/>
                </a:lnTo>
                <a:lnTo>
                  <a:pt x="250" y="1377"/>
                </a:lnTo>
                <a:lnTo>
                  <a:pt x="250" y="1382"/>
                </a:lnTo>
                <a:lnTo>
                  <a:pt x="250" y="1377"/>
                </a:lnTo>
                <a:lnTo>
                  <a:pt x="255" y="1377"/>
                </a:lnTo>
                <a:lnTo>
                  <a:pt x="255" y="1382"/>
                </a:lnTo>
                <a:lnTo>
                  <a:pt x="255" y="1377"/>
                </a:lnTo>
                <a:lnTo>
                  <a:pt x="265" y="1372"/>
                </a:lnTo>
                <a:lnTo>
                  <a:pt x="265" y="1366"/>
                </a:lnTo>
                <a:lnTo>
                  <a:pt x="270" y="1366"/>
                </a:lnTo>
                <a:lnTo>
                  <a:pt x="270" y="1361"/>
                </a:lnTo>
                <a:lnTo>
                  <a:pt x="2276" y="2364"/>
                </a:lnTo>
                <a:lnTo>
                  <a:pt x="255" y="1289"/>
                </a:lnTo>
                <a:lnTo>
                  <a:pt x="244" y="1294"/>
                </a:lnTo>
                <a:lnTo>
                  <a:pt x="234" y="1299"/>
                </a:lnTo>
                <a:lnTo>
                  <a:pt x="239" y="1299"/>
                </a:lnTo>
                <a:lnTo>
                  <a:pt x="255" y="1294"/>
                </a:lnTo>
                <a:lnTo>
                  <a:pt x="255" y="1289"/>
                </a:lnTo>
                <a:lnTo>
                  <a:pt x="2276" y="2364"/>
                </a:lnTo>
                <a:lnTo>
                  <a:pt x="286" y="1278"/>
                </a:lnTo>
                <a:lnTo>
                  <a:pt x="286" y="1273"/>
                </a:lnTo>
                <a:lnTo>
                  <a:pt x="281" y="1278"/>
                </a:lnTo>
                <a:lnTo>
                  <a:pt x="286" y="1278"/>
                </a:lnTo>
                <a:lnTo>
                  <a:pt x="2276" y="2364"/>
                </a:lnTo>
                <a:lnTo>
                  <a:pt x="270" y="1283"/>
                </a:lnTo>
                <a:lnTo>
                  <a:pt x="276" y="1283"/>
                </a:lnTo>
                <a:lnTo>
                  <a:pt x="276" y="1278"/>
                </a:lnTo>
                <a:lnTo>
                  <a:pt x="270" y="1283"/>
                </a:lnTo>
                <a:lnTo>
                  <a:pt x="270" y="1289"/>
                </a:lnTo>
                <a:lnTo>
                  <a:pt x="270" y="1283"/>
                </a:lnTo>
                <a:lnTo>
                  <a:pt x="2276" y="2364"/>
                </a:lnTo>
                <a:lnTo>
                  <a:pt x="286" y="1341"/>
                </a:lnTo>
                <a:lnTo>
                  <a:pt x="286" y="1335"/>
                </a:lnTo>
                <a:lnTo>
                  <a:pt x="281" y="1335"/>
                </a:lnTo>
                <a:lnTo>
                  <a:pt x="276" y="1346"/>
                </a:lnTo>
                <a:lnTo>
                  <a:pt x="270" y="1346"/>
                </a:lnTo>
                <a:lnTo>
                  <a:pt x="281" y="1346"/>
                </a:lnTo>
                <a:lnTo>
                  <a:pt x="286" y="1341"/>
                </a:lnTo>
                <a:lnTo>
                  <a:pt x="2276" y="2364"/>
                </a:lnTo>
                <a:lnTo>
                  <a:pt x="296" y="1278"/>
                </a:lnTo>
                <a:lnTo>
                  <a:pt x="302" y="1273"/>
                </a:lnTo>
                <a:lnTo>
                  <a:pt x="307" y="1273"/>
                </a:lnTo>
                <a:lnTo>
                  <a:pt x="307" y="1268"/>
                </a:lnTo>
                <a:lnTo>
                  <a:pt x="317" y="1263"/>
                </a:lnTo>
                <a:lnTo>
                  <a:pt x="307" y="1263"/>
                </a:lnTo>
                <a:lnTo>
                  <a:pt x="307" y="1257"/>
                </a:lnTo>
                <a:lnTo>
                  <a:pt x="296" y="1263"/>
                </a:lnTo>
                <a:lnTo>
                  <a:pt x="291" y="1268"/>
                </a:lnTo>
                <a:lnTo>
                  <a:pt x="286" y="1268"/>
                </a:lnTo>
                <a:lnTo>
                  <a:pt x="291" y="1268"/>
                </a:lnTo>
                <a:lnTo>
                  <a:pt x="291" y="1273"/>
                </a:lnTo>
                <a:lnTo>
                  <a:pt x="291" y="1268"/>
                </a:lnTo>
                <a:lnTo>
                  <a:pt x="291" y="1273"/>
                </a:lnTo>
                <a:lnTo>
                  <a:pt x="286" y="1278"/>
                </a:lnTo>
                <a:lnTo>
                  <a:pt x="291" y="1273"/>
                </a:lnTo>
                <a:lnTo>
                  <a:pt x="291" y="1278"/>
                </a:lnTo>
                <a:lnTo>
                  <a:pt x="291" y="1273"/>
                </a:lnTo>
                <a:lnTo>
                  <a:pt x="296" y="1278"/>
                </a:lnTo>
                <a:lnTo>
                  <a:pt x="2276" y="2364"/>
                </a:lnTo>
                <a:lnTo>
                  <a:pt x="213" y="1382"/>
                </a:lnTo>
                <a:lnTo>
                  <a:pt x="224" y="1377"/>
                </a:lnTo>
                <a:lnTo>
                  <a:pt x="224" y="1372"/>
                </a:lnTo>
                <a:lnTo>
                  <a:pt x="218" y="1372"/>
                </a:lnTo>
                <a:lnTo>
                  <a:pt x="213" y="1382"/>
                </a:lnTo>
                <a:lnTo>
                  <a:pt x="213" y="1377"/>
                </a:lnTo>
                <a:lnTo>
                  <a:pt x="213" y="1382"/>
                </a:lnTo>
                <a:lnTo>
                  <a:pt x="2276" y="2364"/>
                </a:lnTo>
                <a:lnTo>
                  <a:pt x="317" y="1351"/>
                </a:lnTo>
                <a:lnTo>
                  <a:pt x="296" y="1361"/>
                </a:lnTo>
                <a:lnTo>
                  <a:pt x="307" y="1356"/>
                </a:lnTo>
                <a:lnTo>
                  <a:pt x="317" y="1351"/>
                </a:lnTo>
                <a:lnTo>
                  <a:pt x="2276" y="2364"/>
                </a:lnTo>
                <a:lnTo>
                  <a:pt x="302" y="1341"/>
                </a:lnTo>
                <a:lnTo>
                  <a:pt x="307" y="1335"/>
                </a:lnTo>
                <a:lnTo>
                  <a:pt x="302" y="1335"/>
                </a:lnTo>
                <a:lnTo>
                  <a:pt x="296" y="1341"/>
                </a:lnTo>
                <a:lnTo>
                  <a:pt x="302" y="1341"/>
                </a:lnTo>
                <a:lnTo>
                  <a:pt x="2276" y="2364"/>
                </a:lnTo>
                <a:lnTo>
                  <a:pt x="353" y="1195"/>
                </a:lnTo>
                <a:lnTo>
                  <a:pt x="359" y="1195"/>
                </a:lnTo>
                <a:lnTo>
                  <a:pt x="364" y="1190"/>
                </a:lnTo>
                <a:lnTo>
                  <a:pt x="353" y="1195"/>
                </a:lnTo>
                <a:lnTo>
                  <a:pt x="2276" y="2364"/>
                </a:lnTo>
                <a:lnTo>
                  <a:pt x="343" y="2052"/>
                </a:lnTo>
                <a:lnTo>
                  <a:pt x="343" y="2057"/>
                </a:lnTo>
                <a:lnTo>
                  <a:pt x="343" y="2068"/>
                </a:lnTo>
                <a:lnTo>
                  <a:pt x="343" y="2052"/>
                </a:lnTo>
                <a:lnTo>
                  <a:pt x="2276" y="2364"/>
                </a:lnTo>
                <a:lnTo>
                  <a:pt x="322" y="1964"/>
                </a:lnTo>
                <a:lnTo>
                  <a:pt x="322" y="1979"/>
                </a:lnTo>
                <a:lnTo>
                  <a:pt x="322" y="1974"/>
                </a:lnTo>
                <a:lnTo>
                  <a:pt x="322" y="1964"/>
                </a:lnTo>
                <a:lnTo>
                  <a:pt x="2276" y="2364"/>
                </a:lnTo>
                <a:lnTo>
                  <a:pt x="348" y="1289"/>
                </a:lnTo>
                <a:lnTo>
                  <a:pt x="348" y="1283"/>
                </a:lnTo>
                <a:lnTo>
                  <a:pt x="343" y="1289"/>
                </a:lnTo>
                <a:lnTo>
                  <a:pt x="348" y="1289"/>
                </a:lnTo>
                <a:lnTo>
                  <a:pt x="2276" y="2364"/>
                </a:lnTo>
                <a:lnTo>
                  <a:pt x="624" y="1122"/>
                </a:lnTo>
                <a:lnTo>
                  <a:pt x="624" y="1128"/>
                </a:lnTo>
                <a:lnTo>
                  <a:pt x="634" y="1122"/>
                </a:lnTo>
                <a:lnTo>
                  <a:pt x="629" y="1122"/>
                </a:lnTo>
                <a:lnTo>
                  <a:pt x="624" y="1122"/>
                </a:lnTo>
                <a:lnTo>
                  <a:pt x="2276" y="2364"/>
                </a:lnTo>
                <a:lnTo>
                  <a:pt x="779" y="1091"/>
                </a:lnTo>
                <a:lnTo>
                  <a:pt x="785" y="1086"/>
                </a:lnTo>
                <a:lnTo>
                  <a:pt x="790" y="1081"/>
                </a:lnTo>
                <a:lnTo>
                  <a:pt x="790" y="1076"/>
                </a:lnTo>
                <a:lnTo>
                  <a:pt x="785" y="1081"/>
                </a:lnTo>
                <a:lnTo>
                  <a:pt x="779" y="1091"/>
                </a:lnTo>
                <a:lnTo>
                  <a:pt x="779" y="1086"/>
                </a:lnTo>
                <a:lnTo>
                  <a:pt x="779" y="1091"/>
                </a:lnTo>
                <a:lnTo>
                  <a:pt x="2276" y="2364"/>
                </a:lnTo>
                <a:lnTo>
                  <a:pt x="790" y="1107"/>
                </a:lnTo>
                <a:lnTo>
                  <a:pt x="790" y="1102"/>
                </a:lnTo>
                <a:lnTo>
                  <a:pt x="790" y="1096"/>
                </a:lnTo>
                <a:lnTo>
                  <a:pt x="779" y="1102"/>
                </a:lnTo>
                <a:lnTo>
                  <a:pt x="769" y="1112"/>
                </a:lnTo>
                <a:lnTo>
                  <a:pt x="769" y="1117"/>
                </a:lnTo>
                <a:lnTo>
                  <a:pt x="779" y="1112"/>
                </a:lnTo>
                <a:lnTo>
                  <a:pt x="779" y="1117"/>
                </a:lnTo>
                <a:lnTo>
                  <a:pt x="790" y="1107"/>
                </a:lnTo>
                <a:lnTo>
                  <a:pt x="2276" y="2364"/>
                </a:lnTo>
                <a:lnTo>
                  <a:pt x="785" y="317"/>
                </a:lnTo>
                <a:lnTo>
                  <a:pt x="790" y="317"/>
                </a:lnTo>
                <a:lnTo>
                  <a:pt x="790" y="312"/>
                </a:lnTo>
                <a:lnTo>
                  <a:pt x="785" y="317"/>
                </a:lnTo>
                <a:lnTo>
                  <a:pt x="2276" y="2364"/>
                </a:lnTo>
                <a:lnTo>
                  <a:pt x="686" y="1242"/>
                </a:lnTo>
                <a:lnTo>
                  <a:pt x="691" y="1237"/>
                </a:lnTo>
                <a:lnTo>
                  <a:pt x="696" y="1231"/>
                </a:lnTo>
                <a:lnTo>
                  <a:pt x="686" y="1242"/>
                </a:lnTo>
                <a:lnTo>
                  <a:pt x="2276" y="2364"/>
                </a:lnTo>
                <a:lnTo>
                  <a:pt x="722" y="1133"/>
                </a:lnTo>
                <a:lnTo>
                  <a:pt x="707" y="1138"/>
                </a:lnTo>
                <a:lnTo>
                  <a:pt x="712" y="1138"/>
                </a:lnTo>
                <a:lnTo>
                  <a:pt x="707" y="1143"/>
                </a:lnTo>
                <a:lnTo>
                  <a:pt x="696" y="1143"/>
                </a:lnTo>
                <a:lnTo>
                  <a:pt x="686" y="1148"/>
                </a:lnTo>
                <a:lnTo>
                  <a:pt x="681" y="1153"/>
                </a:lnTo>
                <a:lnTo>
                  <a:pt x="686" y="1153"/>
                </a:lnTo>
                <a:lnTo>
                  <a:pt x="676" y="1159"/>
                </a:lnTo>
                <a:lnTo>
                  <a:pt x="681" y="1159"/>
                </a:lnTo>
                <a:lnTo>
                  <a:pt x="686" y="1159"/>
                </a:lnTo>
                <a:lnTo>
                  <a:pt x="686" y="1164"/>
                </a:lnTo>
                <a:lnTo>
                  <a:pt x="686" y="1159"/>
                </a:lnTo>
                <a:lnTo>
                  <a:pt x="702" y="1148"/>
                </a:lnTo>
                <a:lnTo>
                  <a:pt x="707" y="1143"/>
                </a:lnTo>
                <a:lnTo>
                  <a:pt x="712" y="1143"/>
                </a:lnTo>
                <a:lnTo>
                  <a:pt x="722" y="1133"/>
                </a:lnTo>
                <a:lnTo>
                  <a:pt x="2276" y="2364"/>
                </a:lnTo>
                <a:lnTo>
                  <a:pt x="728" y="1081"/>
                </a:lnTo>
                <a:lnTo>
                  <a:pt x="728" y="1076"/>
                </a:lnTo>
                <a:lnTo>
                  <a:pt x="733" y="1065"/>
                </a:lnTo>
                <a:lnTo>
                  <a:pt x="728" y="1065"/>
                </a:lnTo>
                <a:lnTo>
                  <a:pt x="728" y="1070"/>
                </a:lnTo>
                <a:lnTo>
                  <a:pt x="722" y="1076"/>
                </a:lnTo>
                <a:lnTo>
                  <a:pt x="712" y="1076"/>
                </a:lnTo>
                <a:lnTo>
                  <a:pt x="712" y="1081"/>
                </a:lnTo>
                <a:lnTo>
                  <a:pt x="717" y="1081"/>
                </a:lnTo>
                <a:lnTo>
                  <a:pt x="722" y="1081"/>
                </a:lnTo>
                <a:lnTo>
                  <a:pt x="728" y="1081"/>
                </a:lnTo>
                <a:lnTo>
                  <a:pt x="2276" y="2364"/>
                </a:lnTo>
                <a:lnTo>
                  <a:pt x="790" y="966"/>
                </a:lnTo>
                <a:lnTo>
                  <a:pt x="785" y="972"/>
                </a:lnTo>
                <a:lnTo>
                  <a:pt x="790" y="972"/>
                </a:lnTo>
                <a:lnTo>
                  <a:pt x="790" y="966"/>
                </a:lnTo>
                <a:lnTo>
                  <a:pt x="2276" y="2364"/>
                </a:lnTo>
                <a:lnTo>
                  <a:pt x="785" y="302"/>
                </a:lnTo>
                <a:lnTo>
                  <a:pt x="790" y="296"/>
                </a:lnTo>
                <a:lnTo>
                  <a:pt x="785" y="296"/>
                </a:lnTo>
                <a:lnTo>
                  <a:pt x="785" y="302"/>
                </a:lnTo>
                <a:lnTo>
                  <a:pt x="2276" y="2364"/>
                </a:lnTo>
                <a:lnTo>
                  <a:pt x="800" y="707"/>
                </a:lnTo>
                <a:lnTo>
                  <a:pt x="800" y="702"/>
                </a:lnTo>
                <a:lnTo>
                  <a:pt x="805" y="696"/>
                </a:lnTo>
                <a:lnTo>
                  <a:pt x="800" y="702"/>
                </a:lnTo>
                <a:lnTo>
                  <a:pt x="800" y="707"/>
                </a:lnTo>
                <a:lnTo>
                  <a:pt x="2276" y="2364"/>
                </a:lnTo>
                <a:lnTo>
                  <a:pt x="800" y="494"/>
                </a:lnTo>
                <a:lnTo>
                  <a:pt x="795" y="499"/>
                </a:lnTo>
                <a:lnTo>
                  <a:pt x="795" y="504"/>
                </a:lnTo>
                <a:lnTo>
                  <a:pt x="795" y="499"/>
                </a:lnTo>
                <a:lnTo>
                  <a:pt x="800" y="499"/>
                </a:lnTo>
                <a:lnTo>
                  <a:pt x="805" y="499"/>
                </a:lnTo>
                <a:lnTo>
                  <a:pt x="805" y="494"/>
                </a:lnTo>
                <a:lnTo>
                  <a:pt x="805" y="489"/>
                </a:lnTo>
                <a:lnTo>
                  <a:pt x="800" y="494"/>
                </a:lnTo>
                <a:lnTo>
                  <a:pt x="2276" y="2364"/>
                </a:lnTo>
                <a:lnTo>
                  <a:pt x="800" y="416"/>
                </a:lnTo>
                <a:lnTo>
                  <a:pt x="795" y="421"/>
                </a:lnTo>
                <a:lnTo>
                  <a:pt x="805" y="416"/>
                </a:lnTo>
                <a:lnTo>
                  <a:pt x="805" y="411"/>
                </a:lnTo>
                <a:lnTo>
                  <a:pt x="800" y="416"/>
                </a:lnTo>
                <a:lnTo>
                  <a:pt x="2276" y="2364"/>
                </a:lnTo>
                <a:lnTo>
                  <a:pt x="800" y="582"/>
                </a:lnTo>
                <a:lnTo>
                  <a:pt x="800" y="577"/>
                </a:lnTo>
                <a:lnTo>
                  <a:pt x="795" y="582"/>
                </a:lnTo>
                <a:lnTo>
                  <a:pt x="790" y="587"/>
                </a:lnTo>
                <a:lnTo>
                  <a:pt x="795" y="587"/>
                </a:lnTo>
                <a:lnTo>
                  <a:pt x="790" y="587"/>
                </a:lnTo>
                <a:lnTo>
                  <a:pt x="795" y="587"/>
                </a:lnTo>
                <a:lnTo>
                  <a:pt x="790" y="587"/>
                </a:lnTo>
                <a:lnTo>
                  <a:pt x="795" y="587"/>
                </a:lnTo>
                <a:lnTo>
                  <a:pt x="800" y="582"/>
                </a:lnTo>
                <a:lnTo>
                  <a:pt x="2276" y="2364"/>
                </a:lnTo>
                <a:lnTo>
                  <a:pt x="795" y="587"/>
                </a:lnTo>
                <a:lnTo>
                  <a:pt x="795" y="582"/>
                </a:lnTo>
                <a:lnTo>
                  <a:pt x="800" y="582"/>
                </a:lnTo>
                <a:lnTo>
                  <a:pt x="795" y="587"/>
                </a:lnTo>
                <a:lnTo>
                  <a:pt x="2276" y="2364"/>
                </a:lnTo>
                <a:lnTo>
                  <a:pt x="483" y="1299"/>
                </a:lnTo>
                <a:lnTo>
                  <a:pt x="489" y="1294"/>
                </a:lnTo>
                <a:lnTo>
                  <a:pt x="489" y="1289"/>
                </a:lnTo>
                <a:lnTo>
                  <a:pt x="483" y="1289"/>
                </a:lnTo>
                <a:lnTo>
                  <a:pt x="478" y="1294"/>
                </a:lnTo>
                <a:lnTo>
                  <a:pt x="473" y="1299"/>
                </a:lnTo>
                <a:lnTo>
                  <a:pt x="478" y="1294"/>
                </a:lnTo>
                <a:lnTo>
                  <a:pt x="478" y="1299"/>
                </a:lnTo>
                <a:lnTo>
                  <a:pt x="483" y="1294"/>
                </a:lnTo>
                <a:lnTo>
                  <a:pt x="483" y="1299"/>
                </a:lnTo>
                <a:lnTo>
                  <a:pt x="2276" y="2364"/>
                </a:lnTo>
                <a:lnTo>
                  <a:pt x="468" y="1278"/>
                </a:lnTo>
                <a:lnTo>
                  <a:pt x="468" y="1273"/>
                </a:lnTo>
                <a:lnTo>
                  <a:pt x="473" y="1273"/>
                </a:lnTo>
                <a:lnTo>
                  <a:pt x="473" y="1268"/>
                </a:lnTo>
                <a:lnTo>
                  <a:pt x="468" y="1263"/>
                </a:lnTo>
                <a:lnTo>
                  <a:pt x="457" y="1268"/>
                </a:lnTo>
                <a:lnTo>
                  <a:pt x="452" y="1273"/>
                </a:lnTo>
                <a:lnTo>
                  <a:pt x="452" y="1278"/>
                </a:lnTo>
                <a:lnTo>
                  <a:pt x="447" y="1283"/>
                </a:lnTo>
                <a:lnTo>
                  <a:pt x="452" y="1283"/>
                </a:lnTo>
                <a:lnTo>
                  <a:pt x="457" y="1283"/>
                </a:lnTo>
                <a:lnTo>
                  <a:pt x="457" y="1289"/>
                </a:lnTo>
                <a:lnTo>
                  <a:pt x="463" y="1289"/>
                </a:lnTo>
                <a:lnTo>
                  <a:pt x="468" y="1283"/>
                </a:lnTo>
                <a:lnTo>
                  <a:pt x="468" y="1278"/>
                </a:lnTo>
                <a:lnTo>
                  <a:pt x="2276" y="2364"/>
                </a:lnTo>
                <a:lnTo>
                  <a:pt x="515" y="1242"/>
                </a:lnTo>
                <a:lnTo>
                  <a:pt x="525" y="1237"/>
                </a:lnTo>
                <a:lnTo>
                  <a:pt x="530" y="1231"/>
                </a:lnTo>
                <a:lnTo>
                  <a:pt x="530" y="1226"/>
                </a:lnTo>
                <a:lnTo>
                  <a:pt x="515" y="1231"/>
                </a:lnTo>
                <a:lnTo>
                  <a:pt x="504" y="1242"/>
                </a:lnTo>
                <a:lnTo>
                  <a:pt x="509" y="1242"/>
                </a:lnTo>
                <a:lnTo>
                  <a:pt x="504" y="1247"/>
                </a:lnTo>
                <a:lnTo>
                  <a:pt x="515" y="1242"/>
                </a:lnTo>
                <a:lnTo>
                  <a:pt x="2276" y="2364"/>
                </a:lnTo>
                <a:lnTo>
                  <a:pt x="457" y="1372"/>
                </a:lnTo>
                <a:lnTo>
                  <a:pt x="463" y="1372"/>
                </a:lnTo>
                <a:lnTo>
                  <a:pt x="463" y="1366"/>
                </a:lnTo>
                <a:lnTo>
                  <a:pt x="457" y="1372"/>
                </a:lnTo>
                <a:lnTo>
                  <a:pt x="2276" y="2364"/>
                </a:lnTo>
                <a:lnTo>
                  <a:pt x="494" y="1330"/>
                </a:lnTo>
                <a:lnTo>
                  <a:pt x="499" y="1325"/>
                </a:lnTo>
                <a:lnTo>
                  <a:pt x="483" y="1335"/>
                </a:lnTo>
                <a:lnTo>
                  <a:pt x="483" y="1330"/>
                </a:lnTo>
                <a:lnTo>
                  <a:pt x="489" y="1330"/>
                </a:lnTo>
                <a:lnTo>
                  <a:pt x="483" y="1335"/>
                </a:lnTo>
                <a:lnTo>
                  <a:pt x="494" y="1330"/>
                </a:lnTo>
                <a:lnTo>
                  <a:pt x="2276" y="2364"/>
                </a:lnTo>
                <a:lnTo>
                  <a:pt x="437" y="1133"/>
                </a:lnTo>
                <a:lnTo>
                  <a:pt x="431" y="1133"/>
                </a:lnTo>
                <a:lnTo>
                  <a:pt x="431" y="1138"/>
                </a:lnTo>
                <a:lnTo>
                  <a:pt x="431" y="1133"/>
                </a:lnTo>
                <a:lnTo>
                  <a:pt x="431" y="1138"/>
                </a:lnTo>
                <a:lnTo>
                  <a:pt x="431" y="1133"/>
                </a:lnTo>
                <a:lnTo>
                  <a:pt x="437" y="1133"/>
                </a:lnTo>
                <a:lnTo>
                  <a:pt x="2276" y="2364"/>
                </a:lnTo>
                <a:lnTo>
                  <a:pt x="457" y="1257"/>
                </a:lnTo>
                <a:lnTo>
                  <a:pt x="463" y="1257"/>
                </a:lnTo>
                <a:lnTo>
                  <a:pt x="463" y="1252"/>
                </a:lnTo>
                <a:lnTo>
                  <a:pt x="457" y="1252"/>
                </a:lnTo>
                <a:lnTo>
                  <a:pt x="457" y="1257"/>
                </a:lnTo>
                <a:lnTo>
                  <a:pt x="457" y="1252"/>
                </a:lnTo>
                <a:lnTo>
                  <a:pt x="457" y="1257"/>
                </a:lnTo>
                <a:lnTo>
                  <a:pt x="2276" y="2364"/>
                </a:lnTo>
                <a:lnTo>
                  <a:pt x="473" y="1283"/>
                </a:lnTo>
                <a:lnTo>
                  <a:pt x="478" y="1283"/>
                </a:lnTo>
                <a:lnTo>
                  <a:pt x="483" y="1278"/>
                </a:lnTo>
                <a:lnTo>
                  <a:pt x="483" y="1273"/>
                </a:lnTo>
                <a:lnTo>
                  <a:pt x="478" y="1273"/>
                </a:lnTo>
                <a:lnTo>
                  <a:pt x="468" y="1283"/>
                </a:lnTo>
                <a:lnTo>
                  <a:pt x="473" y="1283"/>
                </a:lnTo>
                <a:lnTo>
                  <a:pt x="2276" y="2364"/>
                </a:lnTo>
                <a:lnTo>
                  <a:pt x="416" y="1315"/>
                </a:lnTo>
                <a:lnTo>
                  <a:pt x="411" y="1315"/>
                </a:lnTo>
                <a:lnTo>
                  <a:pt x="411" y="1320"/>
                </a:lnTo>
                <a:lnTo>
                  <a:pt x="416" y="1315"/>
                </a:lnTo>
                <a:lnTo>
                  <a:pt x="2276" y="2364"/>
                </a:lnTo>
                <a:lnTo>
                  <a:pt x="499" y="1346"/>
                </a:lnTo>
                <a:lnTo>
                  <a:pt x="504" y="1346"/>
                </a:lnTo>
                <a:lnTo>
                  <a:pt x="499" y="1341"/>
                </a:lnTo>
                <a:lnTo>
                  <a:pt x="494" y="1346"/>
                </a:lnTo>
                <a:lnTo>
                  <a:pt x="499" y="1346"/>
                </a:lnTo>
                <a:lnTo>
                  <a:pt x="2276" y="2364"/>
                </a:lnTo>
                <a:lnTo>
                  <a:pt x="587" y="1221"/>
                </a:lnTo>
                <a:lnTo>
                  <a:pt x="598" y="1221"/>
                </a:lnTo>
                <a:lnTo>
                  <a:pt x="603" y="1211"/>
                </a:lnTo>
                <a:lnTo>
                  <a:pt x="598" y="1211"/>
                </a:lnTo>
                <a:lnTo>
                  <a:pt x="592" y="1221"/>
                </a:lnTo>
                <a:lnTo>
                  <a:pt x="587" y="1221"/>
                </a:lnTo>
                <a:lnTo>
                  <a:pt x="2276" y="2364"/>
                </a:lnTo>
                <a:lnTo>
                  <a:pt x="187" y="1335"/>
                </a:lnTo>
                <a:lnTo>
                  <a:pt x="192" y="1335"/>
                </a:lnTo>
                <a:lnTo>
                  <a:pt x="192" y="1341"/>
                </a:lnTo>
                <a:lnTo>
                  <a:pt x="192" y="1335"/>
                </a:lnTo>
                <a:lnTo>
                  <a:pt x="192" y="1341"/>
                </a:lnTo>
                <a:lnTo>
                  <a:pt x="192" y="1335"/>
                </a:lnTo>
                <a:lnTo>
                  <a:pt x="192" y="1341"/>
                </a:lnTo>
                <a:lnTo>
                  <a:pt x="198" y="1335"/>
                </a:lnTo>
                <a:lnTo>
                  <a:pt x="198" y="1341"/>
                </a:lnTo>
                <a:lnTo>
                  <a:pt x="198" y="1335"/>
                </a:lnTo>
                <a:lnTo>
                  <a:pt x="203" y="1335"/>
                </a:lnTo>
                <a:lnTo>
                  <a:pt x="208" y="1335"/>
                </a:lnTo>
                <a:lnTo>
                  <a:pt x="208" y="1325"/>
                </a:lnTo>
                <a:lnTo>
                  <a:pt x="213" y="1330"/>
                </a:lnTo>
                <a:lnTo>
                  <a:pt x="208" y="1325"/>
                </a:lnTo>
                <a:lnTo>
                  <a:pt x="213" y="1325"/>
                </a:lnTo>
                <a:lnTo>
                  <a:pt x="213" y="1320"/>
                </a:lnTo>
                <a:lnTo>
                  <a:pt x="208" y="1320"/>
                </a:lnTo>
                <a:lnTo>
                  <a:pt x="213" y="1320"/>
                </a:lnTo>
                <a:lnTo>
                  <a:pt x="208" y="1320"/>
                </a:lnTo>
                <a:lnTo>
                  <a:pt x="208" y="1315"/>
                </a:lnTo>
                <a:lnTo>
                  <a:pt x="203" y="1315"/>
                </a:lnTo>
                <a:lnTo>
                  <a:pt x="198" y="1315"/>
                </a:lnTo>
                <a:lnTo>
                  <a:pt x="198" y="1320"/>
                </a:lnTo>
                <a:lnTo>
                  <a:pt x="198" y="1315"/>
                </a:lnTo>
                <a:lnTo>
                  <a:pt x="192" y="1320"/>
                </a:lnTo>
                <a:lnTo>
                  <a:pt x="187" y="1320"/>
                </a:lnTo>
                <a:lnTo>
                  <a:pt x="187" y="1325"/>
                </a:lnTo>
                <a:lnTo>
                  <a:pt x="182" y="1330"/>
                </a:lnTo>
                <a:lnTo>
                  <a:pt x="187" y="1330"/>
                </a:lnTo>
                <a:lnTo>
                  <a:pt x="182" y="1330"/>
                </a:lnTo>
                <a:lnTo>
                  <a:pt x="187" y="1330"/>
                </a:lnTo>
                <a:lnTo>
                  <a:pt x="182" y="1335"/>
                </a:lnTo>
                <a:lnTo>
                  <a:pt x="187" y="1330"/>
                </a:lnTo>
                <a:lnTo>
                  <a:pt x="182" y="1335"/>
                </a:lnTo>
                <a:lnTo>
                  <a:pt x="187" y="1335"/>
                </a:lnTo>
                <a:lnTo>
                  <a:pt x="182" y="1335"/>
                </a:lnTo>
                <a:lnTo>
                  <a:pt x="187" y="1335"/>
                </a:lnTo>
                <a:lnTo>
                  <a:pt x="2276" y="2364"/>
                </a:lnTo>
                <a:lnTo>
                  <a:pt x="613" y="1148"/>
                </a:lnTo>
                <a:lnTo>
                  <a:pt x="608" y="1148"/>
                </a:lnTo>
                <a:lnTo>
                  <a:pt x="608" y="1153"/>
                </a:lnTo>
                <a:lnTo>
                  <a:pt x="613" y="1148"/>
                </a:lnTo>
                <a:lnTo>
                  <a:pt x="2276" y="2364"/>
                </a:lnTo>
                <a:lnTo>
                  <a:pt x="530" y="1252"/>
                </a:lnTo>
                <a:lnTo>
                  <a:pt x="535" y="1252"/>
                </a:lnTo>
                <a:lnTo>
                  <a:pt x="541" y="1247"/>
                </a:lnTo>
                <a:lnTo>
                  <a:pt x="541" y="1242"/>
                </a:lnTo>
                <a:lnTo>
                  <a:pt x="530" y="1252"/>
                </a:lnTo>
                <a:lnTo>
                  <a:pt x="2276" y="2364"/>
                </a:lnTo>
                <a:lnTo>
                  <a:pt x="805" y="655"/>
                </a:lnTo>
                <a:lnTo>
                  <a:pt x="800" y="660"/>
                </a:lnTo>
                <a:lnTo>
                  <a:pt x="800" y="655"/>
                </a:lnTo>
                <a:lnTo>
                  <a:pt x="805" y="655"/>
                </a:lnTo>
                <a:lnTo>
                  <a:pt x="2276" y="2364"/>
                </a:lnTo>
                <a:lnTo>
                  <a:pt x="629" y="1128"/>
                </a:lnTo>
                <a:lnTo>
                  <a:pt x="624" y="1128"/>
                </a:lnTo>
                <a:lnTo>
                  <a:pt x="624" y="1133"/>
                </a:lnTo>
                <a:lnTo>
                  <a:pt x="629" y="1128"/>
                </a:lnTo>
                <a:lnTo>
                  <a:pt x="2276" y="2364"/>
                </a:lnTo>
                <a:lnTo>
                  <a:pt x="733" y="1133"/>
                </a:lnTo>
                <a:lnTo>
                  <a:pt x="738" y="1128"/>
                </a:lnTo>
                <a:lnTo>
                  <a:pt x="733" y="1128"/>
                </a:lnTo>
                <a:lnTo>
                  <a:pt x="728" y="1133"/>
                </a:lnTo>
                <a:lnTo>
                  <a:pt x="733" y="1133"/>
                </a:lnTo>
                <a:lnTo>
                  <a:pt x="2276" y="2364"/>
                </a:lnTo>
                <a:lnTo>
                  <a:pt x="608" y="1195"/>
                </a:lnTo>
                <a:lnTo>
                  <a:pt x="603" y="1200"/>
                </a:lnTo>
                <a:lnTo>
                  <a:pt x="608" y="1200"/>
                </a:lnTo>
                <a:lnTo>
                  <a:pt x="603" y="1200"/>
                </a:lnTo>
                <a:lnTo>
                  <a:pt x="608" y="1195"/>
                </a:lnTo>
                <a:lnTo>
                  <a:pt x="2276" y="2364"/>
                </a:lnTo>
                <a:lnTo>
                  <a:pt x="582" y="1221"/>
                </a:lnTo>
                <a:lnTo>
                  <a:pt x="577" y="1221"/>
                </a:lnTo>
                <a:lnTo>
                  <a:pt x="566" y="1231"/>
                </a:lnTo>
                <a:lnTo>
                  <a:pt x="572" y="1231"/>
                </a:lnTo>
                <a:lnTo>
                  <a:pt x="582" y="1226"/>
                </a:lnTo>
                <a:lnTo>
                  <a:pt x="582" y="1221"/>
                </a:lnTo>
                <a:lnTo>
                  <a:pt x="2276" y="2364"/>
                </a:lnTo>
                <a:lnTo>
                  <a:pt x="629" y="1179"/>
                </a:lnTo>
                <a:lnTo>
                  <a:pt x="629" y="1174"/>
                </a:lnTo>
                <a:lnTo>
                  <a:pt x="618" y="1179"/>
                </a:lnTo>
                <a:lnTo>
                  <a:pt x="618" y="1185"/>
                </a:lnTo>
                <a:lnTo>
                  <a:pt x="624" y="1179"/>
                </a:lnTo>
                <a:lnTo>
                  <a:pt x="624" y="1185"/>
                </a:lnTo>
                <a:lnTo>
                  <a:pt x="624" y="1179"/>
                </a:lnTo>
                <a:lnTo>
                  <a:pt x="629" y="1179"/>
                </a:lnTo>
                <a:lnTo>
                  <a:pt x="2276" y="2364"/>
                </a:lnTo>
                <a:lnTo>
                  <a:pt x="3912" y="192"/>
                </a:lnTo>
                <a:lnTo>
                  <a:pt x="3912" y="187"/>
                </a:lnTo>
                <a:lnTo>
                  <a:pt x="3907" y="182"/>
                </a:lnTo>
                <a:lnTo>
                  <a:pt x="3902" y="182"/>
                </a:lnTo>
                <a:lnTo>
                  <a:pt x="3902" y="187"/>
                </a:lnTo>
                <a:lnTo>
                  <a:pt x="3907" y="192"/>
                </a:lnTo>
                <a:lnTo>
                  <a:pt x="3912" y="192"/>
                </a:lnTo>
                <a:lnTo>
                  <a:pt x="2276" y="2364"/>
                </a:lnTo>
                <a:lnTo>
                  <a:pt x="3886" y="130"/>
                </a:lnTo>
                <a:lnTo>
                  <a:pt x="3886" y="125"/>
                </a:lnTo>
                <a:lnTo>
                  <a:pt x="3881" y="130"/>
                </a:lnTo>
                <a:lnTo>
                  <a:pt x="3886" y="130"/>
                </a:lnTo>
                <a:lnTo>
                  <a:pt x="2276" y="2364"/>
                </a:lnTo>
                <a:lnTo>
                  <a:pt x="3860" y="109"/>
                </a:lnTo>
                <a:lnTo>
                  <a:pt x="3860" y="104"/>
                </a:lnTo>
                <a:lnTo>
                  <a:pt x="3865" y="104"/>
                </a:lnTo>
                <a:lnTo>
                  <a:pt x="3865" y="109"/>
                </a:lnTo>
                <a:lnTo>
                  <a:pt x="3865" y="114"/>
                </a:lnTo>
                <a:lnTo>
                  <a:pt x="3871" y="109"/>
                </a:lnTo>
                <a:lnTo>
                  <a:pt x="3871" y="114"/>
                </a:lnTo>
                <a:lnTo>
                  <a:pt x="3871" y="109"/>
                </a:lnTo>
                <a:lnTo>
                  <a:pt x="3876" y="109"/>
                </a:lnTo>
                <a:lnTo>
                  <a:pt x="3871" y="109"/>
                </a:lnTo>
                <a:lnTo>
                  <a:pt x="3876" y="104"/>
                </a:lnTo>
                <a:lnTo>
                  <a:pt x="3871" y="104"/>
                </a:lnTo>
                <a:lnTo>
                  <a:pt x="3865" y="99"/>
                </a:lnTo>
                <a:lnTo>
                  <a:pt x="3860" y="104"/>
                </a:lnTo>
                <a:lnTo>
                  <a:pt x="3855" y="104"/>
                </a:lnTo>
                <a:lnTo>
                  <a:pt x="3860" y="109"/>
                </a:lnTo>
                <a:lnTo>
                  <a:pt x="2276" y="2364"/>
                </a:lnTo>
                <a:lnTo>
                  <a:pt x="3840" y="89"/>
                </a:lnTo>
                <a:lnTo>
                  <a:pt x="3845" y="89"/>
                </a:lnTo>
                <a:lnTo>
                  <a:pt x="3845" y="83"/>
                </a:lnTo>
                <a:lnTo>
                  <a:pt x="3845" y="78"/>
                </a:lnTo>
                <a:lnTo>
                  <a:pt x="3840" y="78"/>
                </a:lnTo>
                <a:lnTo>
                  <a:pt x="3834" y="89"/>
                </a:lnTo>
                <a:lnTo>
                  <a:pt x="3840" y="89"/>
                </a:lnTo>
                <a:lnTo>
                  <a:pt x="2276" y="2364"/>
                </a:lnTo>
                <a:lnTo>
                  <a:pt x="3798" y="57"/>
                </a:lnTo>
                <a:lnTo>
                  <a:pt x="3803" y="52"/>
                </a:lnTo>
                <a:lnTo>
                  <a:pt x="3803" y="57"/>
                </a:lnTo>
                <a:lnTo>
                  <a:pt x="3808" y="52"/>
                </a:lnTo>
                <a:lnTo>
                  <a:pt x="3814" y="52"/>
                </a:lnTo>
                <a:lnTo>
                  <a:pt x="3814" y="47"/>
                </a:lnTo>
                <a:lnTo>
                  <a:pt x="3819" y="42"/>
                </a:lnTo>
                <a:lnTo>
                  <a:pt x="3814" y="42"/>
                </a:lnTo>
                <a:lnTo>
                  <a:pt x="3819" y="37"/>
                </a:lnTo>
                <a:lnTo>
                  <a:pt x="3814" y="37"/>
                </a:lnTo>
                <a:lnTo>
                  <a:pt x="3819" y="31"/>
                </a:lnTo>
                <a:lnTo>
                  <a:pt x="3814" y="37"/>
                </a:lnTo>
                <a:lnTo>
                  <a:pt x="3814" y="31"/>
                </a:lnTo>
                <a:lnTo>
                  <a:pt x="3808" y="37"/>
                </a:lnTo>
                <a:lnTo>
                  <a:pt x="3803" y="37"/>
                </a:lnTo>
                <a:lnTo>
                  <a:pt x="3803" y="42"/>
                </a:lnTo>
                <a:lnTo>
                  <a:pt x="3798" y="42"/>
                </a:lnTo>
                <a:lnTo>
                  <a:pt x="3798" y="47"/>
                </a:lnTo>
                <a:lnTo>
                  <a:pt x="3798" y="52"/>
                </a:lnTo>
                <a:lnTo>
                  <a:pt x="3798" y="57"/>
                </a:lnTo>
                <a:lnTo>
                  <a:pt x="2276" y="2364"/>
                </a:lnTo>
                <a:lnTo>
                  <a:pt x="3829" y="156"/>
                </a:lnTo>
                <a:lnTo>
                  <a:pt x="3829" y="151"/>
                </a:lnTo>
                <a:lnTo>
                  <a:pt x="3834" y="151"/>
                </a:lnTo>
                <a:lnTo>
                  <a:pt x="3829" y="146"/>
                </a:lnTo>
                <a:lnTo>
                  <a:pt x="3834" y="146"/>
                </a:lnTo>
                <a:lnTo>
                  <a:pt x="3829" y="146"/>
                </a:lnTo>
                <a:lnTo>
                  <a:pt x="3829" y="140"/>
                </a:lnTo>
                <a:lnTo>
                  <a:pt x="3824" y="146"/>
                </a:lnTo>
                <a:lnTo>
                  <a:pt x="3824" y="151"/>
                </a:lnTo>
                <a:lnTo>
                  <a:pt x="3829" y="151"/>
                </a:lnTo>
                <a:lnTo>
                  <a:pt x="3829" y="156"/>
                </a:lnTo>
                <a:lnTo>
                  <a:pt x="2276" y="2364"/>
                </a:lnTo>
                <a:lnTo>
                  <a:pt x="3969" y="94"/>
                </a:lnTo>
                <a:lnTo>
                  <a:pt x="3969" y="89"/>
                </a:lnTo>
                <a:lnTo>
                  <a:pt x="3975" y="89"/>
                </a:lnTo>
                <a:lnTo>
                  <a:pt x="3969" y="89"/>
                </a:lnTo>
                <a:lnTo>
                  <a:pt x="3969" y="94"/>
                </a:lnTo>
                <a:lnTo>
                  <a:pt x="2276" y="2364"/>
                </a:lnTo>
                <a:lnTo>
                  <a:pt x="4333" y="2094"/>
                </a:lnTo>
                <a:lnTo>
                  <a:pt x="4338" y="2094"/>
                </a:lnTo>
                <a:lnTo>
                  <a:pt x="4343" y="2094"/>
                </a:lnTo>
                <a:lnTo>
                  <a:pt x="4343" y="2099"/>
                </a:lnTo>
                <a:lnTo>
                  <a:pt x="4349" y="2104"/>
                </a:lnTo>
                <a:lnTo>
                  <a:pt x="4354" y="2104"/>
                </a:lnTo>
                <a:lnTo>
                  <a:pt x="4359" y="2104"/>
                </a:lnTo>
                <a:lnTo>
                  <a:pt x="4354" y="2099"/>
                </a:lnTo>
                <a:lnTo>
                  <a:pt x="4359" y="2094"/>
                </a:lnTo>
                <a:lnTo>
                  <a:pt x="4364" y="2094"/>
                </a:lnTo>
                <a:lnTo>
                  <a:pt x="4354" y="2089"/>
                </a:lnTo>
                <a:lnTo>
                  <a:pt x="4359" y="2089"/>
                </a:lnTo>
                <a:lnTo>
                  <a:pt x="4364" y="2083"/>
                </a:lnTo>
                <a:lnTo>
                  <a:pt x="4364" y="2078"/>
                </a:lnTo>
                <a:lnTo>
                  <a:pt x="4354" y="2089"/>
                </a:lnTo>
                <a:lnTo>
                  <a:pt x="4349" y="2083"/>
                </a:lnTo>
                <a:lnTo>
                  <a:pt x="4349" y="2078"/>
                </a:lnTo>
                <a:lnTo>
                  <a:pt x="4349" y="2083"/>
                </a:lnTo>
                <a:lnTo>
                  <a:pt x="4343" y="2083"/>
                </a:lnTo>
                <a:lnTo>
                  <a:pt x="4343" y="2089"/>
                </a:lnTo>
                <a:lnTo>
                  <a:pt x="4333" y="2094"/>
                </a:lnTo>
                <a:lnTo>
                  <a:pt x="2276" y="2364"/>
                </a:lnTo>
                <a:lnTo>
                  <a:pt x="4369" y="2115"/>
                </a:lnTo>
                <a:lnTo>
                  <a:pt x="4364" y="2120"/>
                </a:lnTo>
                <a:lnTo>
                  <a:pt x="4354" y="2130"/>
                </a:lnTo>
                <a:lnTo>
                  <a:pt x="4354" y="2135"/>
                </a:lnTo>
                <a:lnTo>
                  <a:pt x="4354" y="2141"/>
                </a:lnTo>
                <a:lnTo>
                  <a:pt x="4338" y="2146"/>
                </a:lnTo>
                <a:lnTo>
                  <a:pt x="4349" y="2146"/>
                </a:lnTo>
                <a:lnTo>
                  <a:pt x="4354" y="2146"/>
                </a:lnTo>
                <a:lnTo>
                  <a:pt x="4354" y="2156"/>
                </a:lnTo>
                <a:lnTo>
                  <a:pt x="4359" y="2167"/>
                </a:lnTo>
                <a:lnTo>
                  <a:pt x="4364" y="2167"/>
                </a:lnTo>
                <a:lnTo>
                  <a:pt x="4364" y="2161"/>
                </a:lnTo>
                <a:lnTo>
                  <a:pt x="4369" y="2172"/>
                </a:lnTo>
                <a:lnTo>
                  <a:pt x="4380" y="2182"/>
                </a:lnTo>
                <a:lnTo>
                  <a:pt x="4385" y="2182"/>
                </a:lnTo>
                <a:lnTo>
                  <a:pt x="4395" y="2172"/>
                </a:lnTo>
                <a:lnTo>
                  <a:pt x="4390" y="2167"/>
                </a:lnTo>
                <a:lnTo>
                  <a:pt x="4385" y="2156"/>
                </a:lnTo>
                <a:lnTo>
                  <a:pt x="4385" y="2151"/>
                </a:lnTo>
                <a:lnTo>
                  <a:pt x="4390" y="2151"/>
                </a:lnTo>
                <a:lnTo>
                  <a:pt x="4395" y="2151"/>
                </a:lnTo>
                <a:lnTo>
                  <a:pt x="4395" y="2141"/>
                </a:lnTo>
                <a:lnTo>
                  <a:pt x="4385" y="2141"/>
                </a:lnTo>
                <a:lnTo>
                  <a:pt x="4390" y="2130"/>
                </a:lnTo>
                <a:lnTo>
                  <a:pt x="4395" y="2130"/>
                </a:lnTo>
                <a:lnTo>
                  <a:pt x="4395" y="2120"/>
                </a:lnTo>
                <a:lnTo>
                  <a:pt x="4375" y="2130"/>
                </a:lnTo>
                <a:lnTo>
                  <a:pt x="4375" y="2120"/>
                </a:lnTo>
                <a:lnTo>
                  <a:pt x="4375" y="2115"/>
                </a:lnTo>
                <a:lnTo>
                  <a:pt x="4369" y="2115"/>
                </a:lnTo>
                <a:lnTo>
                  <a:pt x="2276" y="2364"/>
                </a:lnTo>
                <a:lnTo>
                  <a:pt x="3315" y="899"/>
                </a:lnTo>
                <a:lnTo>
                  <a:pt x="3315" y="878"/>
                </a:lnTo>
                <a:lnTo>
                  <a:pt x="3310" y="857"/>
                </a:lnTo>
                <a:lnTo>
                  <a:pt x="3299" y="852"/>
                </a:lnTo>
                <a:lnTo>
                  <a:pt x="3284" y="842"/>
                </a:lnTo>
                <a:lnTo>
                  <a:pt x="3289" y="857"/>
                </a:lnTo>
                <a:lnTo>
                  <a:pt x="3294" y="889"/>
                </a:lnTo>
                <a:lnTo>
                  <a:pt x="3299" y="899"/>
                </a:lnTo>
                <a:lnTo>
                  <a:pt x="3304" y="904"/>
                </a:lnTo>
                <a:lnTo>
                  <a:pt x="3315" y="904"/>
                </a:lnTo>
                <a:lnTo>
                  <a:pt x="3315" y="899"/>
                </a:lnTo>
                <a:lnTo>
                  <a:pt x="2276" y="2364"/>
                </a:lnTo>
                <a:lnTo>
                  <a:pt x="3200" y="977"/>
                </a:lnTo>
                <a:lnTo>
                  <a:pt x="3206" y="992"/>
                </a:lnTo>
                <a:lnTo>
                  <a:pt x="3211" y="1003"/>
                </a:lnTo>
                <a:lnTo>
                  <a:pt x="3216" y="998"/>
                </a:lnTo>
                <a:lnTo>
                  <a:pt x="3226" y="972"/>
                </a:lnTo>
                <a:lnTo>
                  <a:pt x="3226" y="961"/>
                </a:lnTo>
                <a:lnTo>
                  <a:pt x="3206" y="946"/>
                </a:lnTo>
                <a:lnTo>
                  <a:pt x="3195" y="946"/>
                </a:lnTo>
                <a:lnTo>
                  <a:pt x="3190" y="946"/>
                </a:lnTo>
                <a:lnTo>
                  <a:pt x="3190" y="961"/>
                </a:lnTo>
                <a:lnTo>
                  <a:pt x="3200" y="977"/>
                </a:lnTo>
                <a:lnTo>
                  <a:pt x="2276" y="2364"/>
                </a:lnTo>
                <a:lnTo>
                  <a:pt x="3190" y="847"/>
                </a:lnTo>
                <a:lnTo>
                  <a:pt x="3195" y="857"/>
                </a:lnTo>
                <a:lnTo>
                  <a:pt x="3200" y="857"/>
                </a:lnTo>
                <a:lnTo>
                  <a:pt x="3200" y="852"/>
                </a:lnTo>
                <a:lnTo>
                  <a:pt x="3200" y="837"/>
                </a:lnTo>
                <a:lnTo>
                  <a:pt x="3195" y="831"/>
                </a:lnTo>
                <a:lnTo>
                  <a:pt x="3190" y="837"/>
                </a:lnTo>
                <a:lnTo>
                  <a:pt x="3185" y="842"/>
                </a:lnTo>
                <a:lnTo>
                  <a:pt x="3190" y="847"/>
                </a:lnTo>
                <a:lnTo>
                  <a:pt x="2276" y="2364"/>
                </a:lnTo>
                <a:lnTo>
                  <a:pt x="4369" y="2244"/>
                </a:lnTo>
                <a:lnTo>
                  <a:pt x="4364" y="2239"/>
                </a:lnTo>
                <a:lnTo>
                  <a:pt x="4359" y="2244"/>
                </a:lnTo>
                <a:lnTo>
                  <a:pt x="4354" y="2276"/>
                </a:lnTo>
                <a:lnTo>
                  <a:pt x="4349" y="2354"/>
                </a:lnTo>
                <a:lnTo>
                  <a:pt x="4349" y="2359"/>
                </a:lnTo>
                <a:lnTo>
                  <a:pt x="4354" y="2359"/>
                </a:lnTo>
                <a:lnTo>
                  <a:pt x="4369" y="2338"/>
                </a:lnTo>
                <a:lnTo>
                  <a:pt x="4375" y="2333"/>
                </a:lnTo>
                <a:lnTo>
                  <a:pt x="4375" y="2328"/>
                </a:lnTo>
                <a:lnTo>
                  <a:pt x="4369" y="2322"/>
                </a:lnTo>
                <a:lnTo>
                  <a:pt x="4369" y="2307"/>
                </a:lnTo>
                <a:lnTo>
                  <a:pt x="4369" y="2276"/>
                </a:lnTo>
                <a:lnTo>
                  <a:pt x="4369" y="2244"/>
                </a:lnTo>
                <a:lnTo>
                  <a:pt x="2276" y="2364"/>
                </a:lnTo>
                <a:lnTo>
                  <a:pt x="4385" y="1824"/>
                </a:lnTo>
                <a:lnTo>
                  <a:pt x="4380" y="1813"/>
                </a:lnTo>
                <a:lnTo>
                  <a:pt x="4380" y="1818"/>
                </a:lnTo>
                <a:lnTo>
                  <a:pt x="4369" y="1824"/>
                </a:lnTo>
                <a:lnTo>
                  <a:pt x="4369" y="1834"/>
                </a:lnTo>
                <a:lnTo>
                  <a:pt x="4375" y="1839"/>
                </a:lnTo>
                <a:lnTo>
                  <a:pt x="4390" y="1855"/>
                </a:lnTo>
                <a:lnTo>
                  <a:pt x="4395" y="1855"/>
                </a:lnTo>
                <a:lnTo>
                  <a:pt x="4395" y="1850"/>
                </a:lnTo>
                <a:lnTo>
                  <a:pt x="4380" y="1834"/>
                </a:lnTo>
                <a:lnTo>
                  <a:pt x="4375" y="1829"/>
                </a:lnTo>
                <a:lnTo>
                  <a:pt x="4380" y="1829"/>
                </a:lnTo>
                <a:lnTo>
                  <a:pt x="4385" y="1824"/>
                </a:lnTo>
                <a:lnTo>
                  <a:pt x="2276" y="2364"/>
                </a:lnTo>
                <a:lnTo>
                  <a:pt x="4380" y="385"/>
                </a:lnTo>
                <a:lnTo>
                  <a:pt x="4375" y="395"/>
                </a:lnTo>
                <a:lnTo>
                  <a:pt x="4380" y="405"/>
                </a:lnTo>
                <a:lnTo>
                  <a:pt x="4395" y="411"/>
                </a:lnTo>
                <a:lnTo>
                  <a:pt x="4395" y="353"/>
                </a:lnTo>
                <a:lnTo>
                  <a:pt x="4385" y="369"/>
                </a:lnTo>
                <a:lnTo>
                  <a:pt x="4380" y="385"/>
                </a:lnTo>
                <a:lnTo>
                  <a:pt x="2276" y="2364"/>
                </a:lnTo>
                <a:lnTo>
                  <a:pt x="4395" y="1434"/>
                </a:lnTo>
                <a:lnTo>
                  <a:pt x="4395" y="1424"/>
                </a:lnTo>
                <a:lnTo>
                  <a:pt x="4390" y="1424"/>
                </a:lnTo>
                <a:lnTo>
                  <a:pt x="4395" y="1434"/>
                </a:lnTo>
                <a:lnTo>
                  <a:pt x="2276" y="2364"/>
                </a:lnTo>
                <a:lnTo>
                  <a:pt x="3206" y="868"/>
                </a:lnTo>
                <a:lnTo>
                  <a:pt x="3216" y="868"/>
                </a:lnTo>
                <a:lnTo>
                  <a:pt x="3221" y="868"/>
                </a:lnTo>
                <a:lnTo>
                  <a:pt x="3216" y="863"/>
                </a:lnTo>
                <a:lnTo>
                  <a:pt x="3211" y="863"/>
                </a:lnTo>
                <a:lnTo>
                  <a:pt x="3221" y="857"/>
                </a:lnTo>
                <a:lnTo>
                  <a:pt x="3226" y="857"/>
                </a:lnTo>
                <a:lnTo>
                  <a:pt x="3221" y="852"/>
                </a:lnTo>
                <a:lnTo>
                  <a:pt x="3216" y="852"/>
                </a:lnTo>
                <a:lnTo>
                  <a:pt x="3216" y="847"/>
                </a:lnTo>
                <a:lnTo>
                  <a:pt x="3211" y="847"/>
                </a:lnTo>
                <a:lnTo>
                  <a:pt x="3211" y="852"/>
                </a:lnTo>
                <a:lnTo>
                  <a:pt x="3211" y="857"/>
                </a:lnTo>
                <a:lnTo>
                  <a:pt x="3206" y="863"/>
                </a:lnTo>
                <a:lnTo>
                  <a:pt x="3206" y="868"/>
                </a:lnTo>
                <a:lnTo>
                  <a:pt x="2276" y="2364"/>
                </a:lnTo>
                <a:lnTo>
                  <a:pt x="4375" y="1107"/>
                </a:lnTo>
                <a:lnTo>
                  <a:pt x="4380" y="1117"/>
                </a:lnTo>
                <a:lnTo>
                  <a:pt x="4390" y="1133"/>
                </a:lnTo>
                <a:lnTo>
                  <a:pt x="4390" y="1153"/>
                </a:lnTo>
                <a:lnTo>
                  <a:pt x="4375" y="1153"/>
                </a:lnTo>
                <a:lnTo>
                  <a:pt x="4369" y="1159"/>
                </a:lnTo>
                <a:lnTo>
                  <a:pt x="4375" y="1179"/>
                </a:lnTo>
                <a:lnTo>
                  <a:pt x="4380" y="1190"/>
                </a:lnTo>
                <a:lnTo>
                  <a:pt x="4395" y="1190"/>
                </a:lnTo>
                <a:lnTo>
                  <a:pt x="4395" y="1081"/>
                </a:lnTo>
                <a:lnTo>
                  <a:pt x="4375" y="1091"/>
                </a:lnTo>
                <a:lnTo>
                  <a:pt x="4369" y="1096"/>
                </a:lnTo>
                <a:lnTo>
                  <a:pt x="4375" y="1107"/>
                </a:lnTo>
                <a:lnTo>
                  <a:pt x="2276" y="2364"/>
                </a:lnTo>
                <a:lnTo>
                  <a:pt x="4390" y="2276"/>
                </a:lnTo>
                <a:lnTo>
                  <a:pt x="4395" y="2276"/>
                </a:lnTo>
                <a:lnTo>
                  <a:pt x="4395" y="2250"/>
                </a:lnTo>
                <a:lnTo>
                  <a:pt x="4385" y="2255"/>
                </a:lnTo>
                <a:lnTo>
                  <a:pt x="4380" y="2265"/>
                </a:lnTo>
                <a:lnTo>
                  <a:pt x="4385" y="2276"/>
                </a:lnTo>
                <a:lnTo>
                  <a:pt x="4385" y="2281"/>
                </a:lnTo>
                <a:lnTo>
                  <a:pt x="4390" y="2276"/>
                </a:lnTo>
                <a:lnTo>
                  <a:pt x="2276" y="2364"/>
                </a:lnTo>
                <a:lnTo>
                  <a:pt x="4177" y="1086"/>
                </a:lnTo>
                <a:lnTo>
                  <a:pt x="4177" y="1107"/>
                </a:lnTo>
                <a:lnTo>
                  <a:pt x="4182" y="1091"/>
                </a:lnTo>
                <a:lnTo>
                  <a:pt x="4177" y="1086"/>
                </a:lnTo>
                <a:lnTo>
                  <a:pt x="2276" y="2364"/>
                </a:lnTo>
                <a:lnTo>
                  <a:pt x="4240" y="972"/>
                </a:lnTo>
                <a:lnTo>
                  <a:pt x="4229" y="966"/>
                </a:lnTo>
                <a:lnTo>
                  <a:pt x="4229" y="972"/>
                </a:lnTo>
                <a:lnTo>
                  <a:pt x="4234" y="982"/>
                </a:lnTo>
                <a:lnTo>
                  <a:pt x="4234" y="987"/>
                </a:lnTo>
                <a:lnTo>
                  <a:pt x="4240" y="998"/>
                </a:lnTo>
                <a:lnTo>
                  <a:pt x="4240" y="1008"/>
                </a:lnTo>
                <a:lnTo>
                  <a:pt x="4240" y="1013"/>
                </a:lnTo>
                <a:lnTo>
                  <a:pt x="4240" y="1018"/>
                </a:lnTo>
                <a:lnTo>
                  <a:pt x="4240" y="1013"/>
                </a:lnTo>
                <a:lnTo>
                  <a:pt x="4240" y="972"/>
                </a:lnTo>
                <a:lnTo>
                  <a:pt x="2276" y="2364"/>
                </a:lnTo>
                <a:lnTo>
                  <a:pt x="4224" y="998"/>
                </a:lnTo>
                <a:lnTo>
                  <a:pt x="4219" y="1013"/>
                </a:lnTo>
                <a:lnTo>
                  <a:pt x="4214" y="1070"/>
                </a:lnTo>
                <a:lnTo>
                  <a:pt x="4214" y="1086"/>
                </a:lnTo>
                <a:lnTo>
                  <a:pt x="4219" y="1086"/>
                </a:lnTo>
                <a:lnTo>
                  <a:pt x="4224" y="998"/>
                </a:lnTo>
                <a:lnTo>
                  <a:pt x="2276" y="2364"/>
                </a:lnTo>
                <a:lnTo>
                  <a:pt x="4234" y="1065"/>
                </a:lnTo>
                <a:lnTo>
                  <a:pt x="4240" y="1055"/>
                </a:lnTo>
                <a:lnTo>
                  <a:pt x="4234" y="1024"/>
                </a:lnTo>
                <a:lnTo>
                  <a:pt x="4234" y="1018"/>
                </a:lnTo>
                <a:lnTo>
                  <a:pt x="4229" y="1039"/>
                </a:lnTo>
                <a:lnTo>
                  <a:pt x="4219" y="1070"/>
                </a:lnTo>
                <a:lnTo>
                  <a:pt x="4219" y="1086"/>
                </a:lnTo>
                <a:lnTo>
                  <a:pt x="4229" y="1081"/>
                </a:lnTo>
                <a:lnTo>
                  <a:pt x="4229" y="1091"/>
                </a:lnTo>
                <a:lnTo>
                  <a:pt x="4229" y="1102"/>
                </a:lnTo>
                <a:lnTo>
                  <a:pt x="4229" y="1096"/>
                </a:lnTo>
                <a:lnTo>
                  <a:pt x="4234" y="1065"/>
                </a:lnTo>
                <a:lnTo>
                  <a:pt x="2276" y="2364"/>
                </a:lnTo>
                <a:lnTo>
                  <a:pt x="4156" y="1003"/>
                </a:lnTo>
                <a:lnTo>
                  <a:pt x="4162" y="1013"/>
                </a:lnTo>
                <a:lnTo>
                  <a:pt x="4162" y="1003"/>
                </a:lnTo>
                <a:lnTo>
                  <a:pt x="4162" y="998"/>
                </a:lnTo>
                <a:lnTo>
                  <a:pt x="4156" y="1003"/>
                </a:lnTo>
                <a:lnTo>
                  <a:pt x="2276" y="2364"/>
                </a:lnTo>
                <a:lnTo>
                  <a:pt x="4203" y="1138"/>
                </a:lnTo>
                <a:lnTo>
                  <a:pt x="4214" y="1190"/>
                </a:lnTo>
                <a:lnTo>
                  <a:pt x="4214" y="1185"/>
                </a:lnTo>
                <a:lnTo>
                  <a:pt x="4203" y="1122"/>
                </a:lnTo>
                <a:lnTo>
                  <a:pt x="4203" y="1138"/>
                </a:lnTo>
                <a:lnTo>
                  <a:pt x="2276" y="2364"/>
                </a:lnTo>
                <a:lnTo>
                  <a:pt x="4167" y="1159"/>
                </a:lnTo>
                <a:lnTo>
                  <a:pt x="4156" y="1050"/>
                </a:lnTo>
                <a:lnTo>
                  <a:pt x="4162" y="1143"/>
                </a:lnTo>
                <a:lnTo>
                  <a:pt x="4167" y="1159"/>
                </a:lnTo>
                <a:lnTo>
                  <a:pt x="2276" y="2364"/>
                </a:lnTo>
                <a:lnTo>
                  <a:pt x="4110" y="909"/>
                </a:lnTo>
                <a:lnTo>
                  <a:pt x="4110" y="894"/>
                </a:lnTo>
                <a:lnTo>
                  <a:pt x="4104" y="904"/>
                </a:lnTo>
                <a:lnTo>
                  <a:pt x="4110" y="909"/>
                </a:lnTo>
                <a:lnTo>
                  <a:pt x="2276" y="2364"/>
                </a:lnTo>
                <a:lnTo>
                  <a:pt x="4146" y="961"/>
                </a:lnTo>
                <a:lnTo>
                  <a:pt x="4146" y="972"/>
                </a:lnTo>
                <a:lnTo>
                  <a:pt x="4151" y="951"/>
                </a:lnTo>
                <a:lnTo>
                  <a:pt x="4146" y="940"/>
                </a:lnTo>
                <a:lnTo>
                  <a:pt x="4141" y="935"/>
                </a:lnTo>
                <a:lnTo>
                  <a:pt x="4141" y="956"/>
                </a:lnTo>
                <a:lnTo>
                  <a:pt x="4146" y="982"/>
                </a:lnTo>
                <a:lnTo>
                  <a:pt x="4146" y="977"/>
                </a:lnTo>
                <a:lnTo>
                  <a:pt x="4146" y="972"/>
                </a:lnTo>
                <a:lnTo>
                  <a:pt x="4146" y="961"/>
                </a:lnTo>
                <a:lnTo>
                  <a:pt x="2276" y="2364"/>
                </a:lnTo>
                <a:lnTo>
                  <a:pt x="3741" y="63"/>
                </a:lnTo>
                <a:lnTo>
                  <a:pt x="3736" y="68"/>
                </a:lnTo>
                <a:lnTo>
                  <a:pt x="3741" y="68"/>
                </a:lnTo>
                <a:lnTo>
                  <a:pt x="3741" y="63"/>
                </a:lnTo>
                <a:lnTo>
                  <a:pt x="2276" y="2364"/>
                </a:lnTo>
                <a:lnTo>
                  <a:pt x="3730" y="31"/>
                </a:lnTo>
                <a:lnTo>
                  <a:pt x="3730" y="37"/>
                </a:lnTo>
                <a:lnTo>
                  <a:pt x="3736" y="42"/>
                </a:lnTo>
                <a:lnTo>
                  <a:pt x="3736" y="37"/>
                </a:lnTo>
                <a:lnTo>
                  <a:pt x="3741" y="37"/>
                </a:lnTo>
                <a:lnTo>
                  <a:pt x="3746" y="31"/>
                </a:lnTo>
                <a:lnTo>
                  <a:pt x="3746" y="26"/>
                </a:lnTo>
                <a:lnTo>
                  <a:pt x="3746" y="21"/>
                </a:lnTo>
                <a:lnTo>
                  <a:pt x="3746" y="16"/>
                </a:lnTo>
                <a:lnTo>
                  <a:pt x="3741" y="16"/>
                </a:lnTo>
                <a:lnTo>
                  <a:pt x="3736" y="16"/>
                </a:lnTo>
                <a:lnTo>
                  <a:pt x="3736" y="21"/>
                </a:lnTo>
                <a:lnTo>
                  <a:pt x="3730" y="21"/>
                </a:lnTo>
                <a:lnTo>
                  <a:pt x="3730" y="26"/>
                </a:lnTo>
                <a:lnTo>
                  <a:pt x="3730" y="31"/>
                </a:lnTo>
                <a:lnTo>
                  <a:pt x="2276" y="2364"/>
                </a:lnTo>
                <a:lnTo>
                  <a:pt x="3777" y="37"/>
                </a:lnTo>
                <a:lnTo>
                  <a:pt x="3777" y="42"/>
                </a:lnTo>
                <a:lnTo>
                  <a:pt x="3782" y="42"/>
                </a:lnTo>
                <a:lnTo>
                  <a:pt x="3782" y="37"/>
                </a:lnTo>
                <a:lnTo>
                  <a:pt x="3777" y="37"/>
                </a:lnTo>
                <a:lnTo>
                  <a:pt x="2276" y="2364"/>
                </a:lnTo>
                <a:lnTo>
                  <a:pt x="4037" y="265"/>
                </a:lnTo>
                <a:lnTo>
                  <a:pt x="4037" y="270"/>
                </a:lnTo>
                <a:lnTo>
                  <a:pt x="4042" y="270"/>
                </a:lnTo>
                <a:lnTo>
                  <a:pt x="4042" y="265"/>
                </a:lnTo>
                <a:lnTo>
                  <a:pt x="4037" y="265"/>
                </a:lnTo>
                <a:lnTo>
                  <a:pt x="2276" y="2364"/>
                </a:lnTo>
                <a:lnTo>
                  <a:pt x="4307" y="961"/>
                </a:lnTo>
                <a:lnTo>
                  <a:pt x="4281" y="1102"/>
                </a:lnTo>
                <a:lnTo>
                  <a:pt x="4271" y="1081"/>
                </a:lnTo>
                <a:lnTo>
                  <a:pt x="4271" y="1091"/>
                </a:lnTo>
                <a:lnTo>
                  <a:pt x="4271" y="1096"/>
                </a:lnTo>
                <a:lnTo>
                  <a:pt x="4271" y="1091"/>
                </a:lnTo>
                <a:lnTo>
                  <a:pt x="4266" y="1086"/>
                </a:lnTo>
                <a:lnTo>
                  <a:pt x="4271" y="1133"/>
                </a:lnTo>
                <a:lnTo>
                  <a:pt x="4271" y="1148"/>
                </a:lnTo>
                <a:lnTo>
                  <a:pt x="4276" y="1143"/>
                </a:lnTo>
                <a:lnTo>
                  <a:pt x="4276" y="1133"/>
                </a:lnTo>
                <a:lnTo>
                  <a:pt x="4281" y="1164"/>
                </a:lnTo>
                <a:lnTo>
                  <a:pt x="4286" y="1190"/>
                </a:lnTo>
                <a:lnTo>
                  <a:pt x="4286" y="1247"/>
                </a:lnTo>
                <a:lnTo>
                  <a:pt x="4286" y="1263"/>
                </a:lnTo>
                <a:lnTo>
                  <a:pt x="4292" y="1257"/>
                </a:lnTo>
                <a:lnTo>
                  <a:pt x="4292" y="1268"/>
                </a:lnTo>
                <a:lnTo>
                  <a:pt x="4292" y="1257"/>
                </a:lnTo>
                <a:lnTo>
                  <a:pt x="4292" y="1237"/>
                </a:lnTo>
                <a:lnTo>
                  <a:pt x="4302" y="1273"/>
                </a:lnTo>
                <a:lnTo>
                  <a:pt x="4307" y="1263"/>
                </a:lnTo>
                <a:lnTo>
                  <a:pt x="4312" y="1242"/>
                </a:lnTo>
                <a:lnTo>
                  <a:pt x="4312" y="1200"/>
                </a:lnTo>
                <a:lnTo>
                  <a:pt x="4302" y="1148"/>
                </a:lnTo>
                <a:lnTo>
                  <a:pt x="4297" y="1122"/>
                </a:lnTo>
                <a:lnTo>
                  <a:pt x="4281" y="1102"/>
                </a:lnTo>
                <a:lnTo>
                  <a:pt x="4312" y="956"/>
                </a:lnTo>
                <a:lnTo>
                  <a:pt x="4307" y="961"/>
                </a:lnTo>
                <a:lnTo>
                  <a:pt x="2276" y="2364"/>
                </a:lnTo>
                <a:lnTo>
                  <a:pt x="4276" y="1034"/>
                </a:lnTo>
                <a:lnTo>
                  <a:pt x="4276" y="1013"/>
                </a:lnTo>
                <a:lnTo>
                  <a:pt x="4271" y="998"/>
                </a:lnTo>
                <a:lnTo>
                  <a:pt x="4255" y="982"/>
                </a:lnTo>
                <a:lnTo>
                  <a:pt x="4240" y="972"/>
                </a:lnTo>
                <a:lnTo>
                  <a:pt x="4245" y="987"/>
                </a:lnTo>
                <a:lnTo>
                  <a:pt x="4245" y="1003"/>
                </a:lnTo>
                <a:lnTo>
                  <a:pt x="4245" y="998"/>
                </a:lnTo>
                <a:lnTo>
                  <a:pt x="4250" y="982"/>
                </a:lnTo>
                <a:lnTo>
                  <a:pt x="4250" y="998"/>
                </a:lnTo>
                <a:lnTo>
                  <a:pt x="4250" y="1024"/>
                </a:lnTo>
                <a:lnTo>
                  <a:pt x="4245" y="1050"/>
                </a:lnTo>
                <a:lnTo>
                  <a:pt x="4250" y="1060"/>
                </a:lnTo>
                <a:lnTo>
                  <a:pt x="4255" y="1055"/>
                </a:lnTo>
                <a:lnTo>
                  <a:pt x="4255" y="1086"/>
                </a:lnTo>
                <a:lnTo>
                  <a:pt x="4260" y="1122"/>
                </a:lnTo>
                <a:lnTo>
                  <a:pt x="4260" y="1128"/>
                </a:lnTo>
                <a:lnTo>
                  <a:pt x="4260" y="1122"/>
                </a:lnTo>
                <a:lnTo>
                  <a:pt x="4260" y="1107"/>
                </a:lnTo>
                <a:lnTo>
                  <a:pt x="4260" y="1060"/>
                </a:lnTo>
                <a:lnTo>
                  <a:pt x="4260" y="1050"/>
                </a:lnTo>
                <a:lnTo>
                  <a:pt x="4266" y="1070"/>
                </a:lnTo>
                <a:lnTo>
                  <a:pt x="4276" y="1034"/>
                </a:lnTo>
                <a:lnTo>
                  <a:pt x="2276" y="2364"/>
                </a:lnTo>
                <a:lnTo>
                  <a:pt x="4307" y="1361"/>
                </a:lnTo>
                <a:lnTo>
                  <a:pt x="4307" y="1382"/>
                </a:lnTo>
                <a:lnTo>
                  <a:pt x="4307" y="1372"/>
                </a:lnTo>
                <a:lnTo>
                  <a:pt x="4307" y="1361"/>
                </a:lnTo>
                <a:lnTo>
                  <a:pt x="2276" y="2364"/>
                </a:lnTo>
                <a:lnTo>
                  <a:pt x="4286" y="1263"/>
                </a:lnTo>
                <a:lnTo>
                  <a:pt x="4281" y="1190"/>
                </a:lnTo>
                <a:lnTo>
                  <a:pt x="4286" y="1252"/>
                </a:lnTo>
                <a:lnTo>
                  <a:pt x="4286" y="1263"/>
                </a:lnTo>
                <a:lnTo>
                  <a:pt x="2276" y="2364"/>
                </a:lnTo>
                <a:lnTo>
                  <a:pt x="31" y="1434"/>
                </a:lnTo>
                <a:lnTo>
                  <a:pt x="37" y="1434"/>
                </a:lnTo>
                <a:lnTo>
                  <a:pt x="37" y="1429"/>
                </a:lnTo>
                <a:lnTo>
                  <a:pt x="31" y="1434"/>
                </a:lnTo>
                <a:lnTo>
                  <a:pt x="2276" y="2364"/>
                </a:lnTo>
                <a:lnTo>
                  <a:pt x="16" y="1418"/>
                </a:lnTo>
                <a:lnTo>
                  <a:pt x="16" y="1413"/>
                </a:lnTo>
                <a:lnTo>
                  <a:pt x="0" y="1418"/>
                </a:lnTo>
                <a:lnTo>
                  <a:pt x="0" y="1429"/>
                </a:lnTo>
                <a:lnTo>
                  <a:pt x="11" y="1424"/>
                </a:lnTo>
                <a:lnTo>
                  <a:pt x="16" y="1418"/>
                </a:lnTo>
                <a:lnTo>
                  <a:pt x="2276" y="2364"/>
                </a:lnTo>
                <a:lnTo>
                  <a:pt x="11" y="1424"/>
                </a:lnTo>
                <a:lnTo>
                  <a:pt x="16" y="1424"/>
                </a:lnTo>
                <a:lnTo>
                  <a:pt x="21" y="1418"/>
                </a:lnTo>
                <a:lnTo>
                  <a:pt x="11" y="1424"/>
                </a:lnTo>
                <a:lnTo>
                  <a:pt x="2276" y="2364"/>
                </a:lnTo>
                <a:lnTo>
                  <a:pt x="11" y="1424"/>
                </a:lnTo>
                <a:lnTo>
                  <a:pt x="16" y="1418"/>
                </a:lnTo>
                <a:lnTo>
                  <a:pt x="16" y="1424"/>
                </a:lnTo>
                <a:lnTo>
                  <a:pt x="11" y="1424"/>
                </a:lnTo>
                <a:lnTo>
                  <a:pt x="2276" y="2364"/>
                </a:lnTo>
                <a:lnTo>
                  <a:pt x="63" y="1450"/>
                </a:lnTo>
                <a:lnTo>
                  <a:pt x="52" y="1455"/>
                </a:lnTo>
                <a:lnTo>
                  <a:pt x="57" y="1455"/>
                </a:lnTo>
                <a:lnTo>
                  <a:pt x="63" y="1450"/>
                </a:lnTo>
                <a:lnTo>
                  <a:pt x="2276" y="2364"/>
                </a:lnTo>
                <a:lnTo>
                  <a:pt x="42" y="1434"/>
                </a:lnTo>
                <a:lnTo>
                  <a:pt x="52" y="1429"/>
                </a:lnTo>
                <a:lnTo>
                  <a:pt x="57" y="1429"/>
                </a:lnTo>
                <a:lnTo>
                  <a:pt x="52" y="1429"/>
                </a:lnTo>
                <a:lnTo>
                  <a:pt x="42" y="1434"/>
                </a:lnTo>
                <a:lnTo>
                  <a:pt x="2276" y="2364"/>
                </a:lnTo>
                <a:lnTo>
                  <a:pt x="135" y="1476"/>
                </a:lnTo>
                <a:lnTo>
                  <a:pt x="125" y="1481"/>
                </a:lnTo>
                <a:lnTo>
                  <a:pt x="130" y="1481"/>
                </a:lnTo>
                <a:lnTo>
                  <a:pt x="135" y="1476"/>
                </a:lnTo>
                <a:lnTo>
                  <a:pt x="2276" y="2364"/>
                </a:lnTo>
                <a:lnTo>
                  <a:pt x="0" y="1450"/>
                </a:lnTo>
                <a:lnTo>
                  <a:pt x="5" y="1444"/>
                </a:lnTo>
                <a:lnTo>
                  <a:pt x="16" y="1444"/>
                </a:lnTo>
                <a:lnTo>
                  <a:pt x="16" y="1439"/>
                </a:lnTo>
                <a:lnTo>
                  <a:pt x="0" y="1450"/>
                </a:lnTo>
                <a:lnTo>
                  <a:pt x="2276" y="2364"/>
                </a:lnTo>
                <a:lnTo>
                  <a:pt x="42" y="1408"/>
                </a:lnTo>
                <a:lnTo>
                  <a:pt x="47" y="1403"/>
                </a:lnTo>
                <a:lnTo>
                  <a:pt x="42" y="1403"/>
                </a:lnTo>
                <a:lnTo>
                  <a:pt x="42" y="1408"/>
                </a:lnTo>
                <a:lnTo>
                  <a:pt x="2276" y="2364"/>
                </a:lnTo>
                <a:lnTo>
                  <a:pt x="229" y="1330"/>
                </a:lnTo>
                <a:lnTo>
                  <a:pt x="229" y="1325"/>
                </a:lnTo>
                <a:lnTo>
                  <a:pt x="224" y="1325"/>
                </a:lnTo>
                <a:lnTo>
                  <a:pt x="218" y="1330"/>
                </a:lnTo>
                <a:lnTo>
                  <a:pt x="213" y="1335"/>
                </a:lnTo>
                <a:lnTo>
                  <a:pt x="218" y="1335"/>
                </a:lnTo>
                <a:lnTo>
                  <a:pt x="213" y="1335"/>
                </a:lnTo>
                <a:lnTo>
                  <a:pt x="218" y="1335"/>
                </a:lnTo>
                <a:lnTo>
                  <a:pt x="224" y="1335"/>
                </a:lnTo>
                <a:lnTo>
                  <a:pt x="229" y="1330"/>
                </a:lnTo>
                <a:lnTo>
                  <a:pt x="2276" y="2364"/>
                </a:lnTo>
                <a:lnTo>
                  <a:pt x="156" y="1387"/>
                </a:lnTo>
                <a:lnTo>
                  <a:pt x="161" y="1387"/>
                </a:lnTo>
                <a:lnTo>
                  <a:pt x="161" y="1382"/>
                </a:lnTo>
                <a:lnTo>
                  <a:pt x="166" y="1377"/>
                </a:lnTo>
                <a:lnTo>
                  <a:pt x="161" y="1377"/>
                </a:lnTo>
                <a:lnTo>
                  <a:pt x="156" y="1377"/>
                </a:lnTo>
                <a:lnTo>
                  <a:pt x="151" y="1377"/>
                </a:lnTo>
                <a:lnTo>
                  <a:pt x="151" y="1382"/>
                </a:lnTo>
                <a:lnTo>
                  <a:pt x="146" y="1382"/>
                </a:lnTo>
                <a:lnTo>
                  <a:pt x="146" y="1387"/>
                </a:lnTo>
                <a:lnTo>
                  <a:pt x="146" y="1392"/>
                </a:lnTo>
                <a:lnTo>
                  <a:pt x="146" y="1387"/>
                </a:lnTo>
                <a:lnTo>
                  <a:pt x="146" y="1392"/>
                </a:lnTo>
                <a:lnTo>
                  <a:pt x="151" y="1392"/>
                </a:lnTo>
                <a:lnTo>
                  <a:pt x="151" y="1387"/>
                </a:lnTo>
                <a:lnTo>
                  <a:pt x="151" y="1392"/>
                </a:lnTo>
                <a:lnTo>
                  <a:pt x="151" y="1387"/>
                </a:lnTo>
                <a:lnTo>
                  <a:pt x="156" y="1387"/>
                </a:lnTo>
                <a:lnTo>
                  <a:pt x="2276" y="2364"/>
                </a:lnTo>
                <a:lnTo>
                  <a:pt x="172" y="1398"/>
                </a:lnTo>
                <a:lnTo>
                  <a:pt x="166" y="1403"/>
                </a:lnTo>
                <a:lnTo>
                  <a:pt x="156" y="1408"/>
                </a:lnTo>
                <a:lnTo>
                  <a:pt x="161" y="1408"/>
                </a:lnTo>
                <a:lnTo>
                  <a:pt x="161" y="1413"/>
                </a:lnTo>
                <a:lnTo>
                  <a:pt x="166" y="1408"/>
                </a:lnTo>
                <a:lnTo>
                  <a:pt x="161" y="1408"/>
                </a:lnTo>
                <a:lnTo>
                  <a:pt x="172" y="1403"/>
                </a:lnTo>
                <a:lnTo>
                  <a:pt x="172" y="1398"/>
                </a:lnTo>
                <a:lnTo>
                  <a:pt x="2276" y="2364"/>
                </a:lnTo>
                <a:lnTo>
                  <a:pt x="146" y="1341"/>
                </a:lnTo>
                <a:lnTo>
                  <a:pt x="151" y="1341"/>
                </a:lnTo>
                <a:lnTo>
                  <a:pt x="151" y="1335"/>
                </a:lnTo>
                <a:lnTo>
                  <a:pt x="156" y="1335"/>
                </a:lnTo>
                <a:lnTo>
                  <a:pt x="151" y="1335"/>
                </a:lnTo>
                <a:lnTo>
                  <a:pt x="146" y="1335"/>
                </a:lnTo>
                <a:lnTo>
                  <a:pt x="146" y="1341"/>
                </a:lnTo>
                <a:lnTo>
                  <a:pt x="2276" y="2364"/>
                </a:lnTo>
                <a:lnTo>
                  <a:pt x="94" y="1429"/>
                </a:lnTo>
                <a:lnTo>
                  <a:pt x="99" y="1429"/>
                </a:lnTo>
                <a:lnTo>
                  <a:pt x="99" y="1424"/>
                </a:lnTo>
                <a:lnTo>
                  <a:pt x="99" y="1418"/>
                </a:lnTo>
                <a:lnTo>
                  <a:pt x="89" y="1424"/>
                </a:lnTo>
                <a:lnTo>
                  <a:pt x="89" y="1429"/>
                </a:lnTo>
                <a:lnTo>
                  <a:pt x="83" y="1429"/>
                </a:lnTo>
                <a:lnTo>
                  <a:pt x="89" y="1429"/>
                </a:lnTo>
                <a:lnTo>
                  <a:pt x="94" y="1429"/>
                </a:lnTo>
                <a:lnTo>
                  <a:pt x="2276" y="2364"/>
                </a:lnTo>
                <a:lnTo>
                  <a:pt x="125" y="1418"/>
                </a:lnTo>
                <a:lnTo>
                  <a:pt x="114" y="1429"/>
                </a:lnTo>
                <a:lnTo>
                  <a:pt x="114" y="1424"/>
                </a:lnTo>
                <a:lnTo>
                  <a:pt x="114" y="1429"/>
                </a:lnTo>
                <a:lnTo>
                  <a:pt x="99" y="1429"/>
                </a:lnTo>
                <a:lnTo>
                  <a:pt x="99" y="1434"/>
                </a:lnTo>
                <a:lnTo>
                  <a:pt x="94" y="1434"/>
                </a:lnTo>
                <a:lnTo>
                  <a:pt x="99" y="1434"/>
                </a:lnTo>
                <a:lnTo>
                  <a:pt x="94" y="1439"/>
                </a:lnTo>
                <a:lnTo>
                  <a:pt x="99" y="1439"/>
                </a:lnTo>
                <a:lnTo>
                  <a:pt x="109" y="1434"/>
                </a:lnTo>
                <a:lnTo>
                  <a:pt x="114" y="1429"/>
                </a:lnTo>
                <a:lnTo>
                  <a:pt x="125" y="1424"/>
                </a:lnTo>
                <a:lnTo>
                  <a:pt x="125" y="1418"/>
                </a:lnTo>
                <a:lnTo>
                  <a:pt x="2276" y="2364"/>
                </a:lnTo>
                <a:lnTo>
                  <a:pt x="166" y="1341"/>
                </a:lnTo>
                <a:lnTo>
                  <a:pt x="166" y="1335"/>
                </a:lnTo>
                <a:lnTo>
                  <a:pt x="161" y="1335"/>
                </a:lnTo>
                <a:lnTo>
                  <a:pt x="156" y="1335"/>
                </a:lnTo>
                <a:lnTo>
                  <a:pt x="156" y="1341"/>
                </a:lnTo>
                <a:lnTo>
                  <a:pt x="151" y="1341"/>
                </a:lnTo>
                <a:lnTo>
                  <a:pt x="156" y="1346"/>
                </a:lnTo>
                <a:lnTo>
                  <a:pt x="161" y="1346"/>
                </a:lnTo>
                <a:lnTo>
                  <a:pt x="166" y="1341"/>
                </a:lnTo>
                <a:lnTo>
                  <a:pt x="2276" y="2364"/>
                </a:lnTo>
                <a:lnTo>
                  <a:pt x="114" y="1387"/>
                </a:lnTo>
                <a:lnTo>
                  <a:pt x="120" y="1387"/>
                </a:lnTo>
                <a:lnTo>
                  <a:pt x="125" y="1387"/>
                </a:lnTo>
                <a:lnTo>
                  <a:pt x="130" y="1382"/>
                </a:lnTo>
                <a:lnTo>
                  <a:pt x="135" y="1377"/>
                </a:lnTo>
                <a:lnTo>
                  <a:pt x="125" y="1377"/>
                </a:lnTo>
                <a:lnTo>
                  <a:pt x="120" y="1382"/>
                </a:lnTo>
                <a:lnTo>
                  <a:pt x="114" y="1382"/>
                </a:lnTo>
                <a:lnTo>
                  <a:pt x="114" y="1387"/>
                </a:lnTo>
                <a:lnTo>
                  <a:pt x="2276" y="2364"/>
                </a:lnTo>
                <a:lnTo>
                  <a:pt x="3076" y="2359"/>
                </a:lnTo>
                <a:lnTo>
                  <a:pt x="3081" y="2338"/>
                </a:lnTo>
                <a:lnTo>
                  <a:pt x="3081" y="2328"/>
                </a:lnTo>
                <a:lnTo>
                  <a:pt x="3071" y="2317"/>
                </a:lnTo>
                <a:lnTo>
                  <a:pt x="3065" y="2317"/>
                </a:lnTo>
                <a:lnTo>
                  <a:pt x="3065" y="2343"/>
                </a:lnTo>
                <a:lnTo>
                  <a:pt x="3071" y="2359"/>
                </a:lnTo>
                <a:lnTo>
                  <a:pt x="3076" y="2359"/>
                </a:lnTo>
                <a:lnTo>
                  <a:pt x="2276" y="2364"/>
                </a:lnTo>
                <a:lnTo>
                  <a:pt x="3200" y="1990"/>
                </a:lnTo>
                <a:lnTo>
                  <a:pt x="3195" y="2000"/>
                </a:lnTo>
                <a:lnTo>
                  <a:pt x="3195" y="2011"/>
                </a:lnTo>
                <a:lnTo>
                  <a:pt x="3211" y="1985"/>
                </a:lnTo>
                <a:lnTo>
                  <a:pt x="3200" y="1990"/>
                </a:lnTo>
                <a:lnTo>
                  <a:pt x="2276" y="2364"/>
                </a:lnTo>
                <a:lnTo>
                  <a:pt x="3221" y="2016"/>
                </a:lnTo>
                <a:lnTo>
                  <a:pt x="3200" y="2021"/>
                </a:lnTo>
                <a:lnTo>
                  <a:pt x="3206" y="2031"/>
                </a:lnTo>
                <a:lnTo>
                  <a:pt x="3221" y="2016"/>
                </a:lnTo>
                <a:lnTo>
                  <a:pt x="2276" y="2364"/>
                </a:lnTo>
                <a:lnTo>
                  <a:pt x="3206" y="1912"/>
                </a:lnTo>
                <a:lnTo>
                  <a:pt x="3185" y="1912"/>
                </a:lnTo>
                <a:lnTo>
                  <a:pt x="3175" y="1902"/>
                </a:lnTo>
                <a:lnTo>
                  <a:pt x="3169" y="1896"/>
                </a:lnTo>
                <a:lnTo>
                  <a:pt x="3169" y="1907"/>
                </a:lnTo>
                <a:lnTo>
                  <a:pt x="3175" y="1917"/>
                </a:lnTo>
                <a:lnTo>
                  <a:pt x="3180" y="1933"/>
                </a:lnTo>
                <a:lnTo>
                  <a:pt x="3185" y="1948"/>
                </a:lnTo>
                <a:lnTo>
                  <a:pt x="3180" y="1969"/>
                </a:lnTo>
                <a:lnTo>
                  <a:pt x="3180" y="1979"/>
                </a:lnTo>
                <a:lnTo>
                  <a:pt x="3190" y="1969"/>
                </a:lnTo>
                <a:lnTo>
                  <a:pt x="3195" y="1964"/>
                </a:lnTo>
                <a:lnTo>
                  <a:pt x="3206" y="1964"/>
                </a:lnTo>
                <a:lnTo>
                  <a:pt x="3211" y="1969"/>
                </a:lnTo>
                <a:lnTo>
                  <a:pt x="3216" y="1964"/>
                </a:lnTo>
                <a:lnTo>
                  <a:pt x="3226" y="1954"/>
                </a:lnTo>
                <a:lnTo>
                  <a:pt x="3237" y="1938"/>
                </a:lnTo>
                <a:lnTo>
                  <a:pt x="3232" y="1933"/>
                </a:lnTo>
                <a:lnTo>
                  <a:pt x="3226" y="1938"/>
                </a:lnTo>
                <a:lnTo>
                  <a:pt x="3211" y="1948"/>
                </a:lnTo>
                <a:lnTo>
                  <a:pt x="3211" y="1943"/>
                </a:lnTo>
                <a:lnTo>
                  <a:pt x="3211" y="1938"/>
                </a:lnTo>
                <a:lnTo>
                  <a:pt x="3221" y="1907"/>
                </a:lnTo>
                <a:lnTo>
                  <a:pt x="3206" y="1912"/>
                </a:lnTo>
                <a:lnTo>
                  <a:pt x="2276" y="2364"/>
                </a:lnTo>
                <a:lnTo>
                  <a:pt x="322" y="2322"/>
                </a:lnTo>
                <a:lnTo>
                  <a:pt x="327" y="2317"/>
                </a:lnTo>
                <a:lnTo>
                  <a:pt x="327" y="2302"/>
                </a:lnTo>
                <a:lnTo>
                  <a:pt x="327" y="2291"/>
                </a:lnTo>
                <a:lnTo>
                  <a:pt x="322" y="2307"/>
                </a:lnTo>
                <a:lnTo>
                  <a:pt x="322" y="2322"/>
                </a:lnTo>
                <a:lnTo>
                  <a:pt x="2276" y="2364"/>
                </a:lnTo>
                <a:lnTo>
                  <a:pt x="3029" y="1979"/>
                </a:lnTo>
                <a:lnTo>
                  <a:pt x="3029" y="1969"/>
                </a:lnTo>
                <a:lnTo>
                  <a:pt x="3034" y="1959"/>
                </a:lnTo>
                <a:lnTo>
                  <a:pt x="3034" y="1954"/>
                </a:lnTo>
                <a:lnTo>
                  <a:pt x="3034" y="1948"/>
                </a:lnTo>
                <a:lnTo>
                  <a:pt x="3024" y="1954"/>
                </a:lnTo>
                <a:lnTo>
                  <a:pt x="3019" y="1959"/>
                </a:lnTo>
                <a:lnTo>
                  <a:pt x="3019" y="1964"/>
                </a:lnTo>
                <a:lnTo>
                  <a:pt x="3024" y="1964"/>
                </a:lnTo>
                <a:lnTo>
                  <a:pt x="3024" y="1969"/>
                </a:lnTo>
                <a:lnTo>
                  <a:pt x="3024" y="1979"/>
                </a:lnTo>
                <a:lnTo>
                  <a:pt x="3019" y="1985"/>
                </a:lnTo>
                <a:lnTo>
                  <a:pt x="3029" y="1979"/>
                </a:lnTo>
                <a:lnTo>
                  <a:pt x="2276" y="2364"/>
                </a:lnTo>
                <a:lnTo>
                  <a:pt x="63" y="1398"/>
                </a:lnTo>
                <a:lnTo>
                  <a:pt x="63" y="1392"/>
                </a:lnTo>
                <a:lnTo>
                  <a:pt x="57" y="1392"/>
                </a:lnTo>
                <a:lnTo>
                  <a:pt x="63" y="1398"/>
                </a:lnTo>
                <a:lnTo>
                  <a:pt x="57" y="1398"/>
                </a:lnTo>
                <a:lnTo>
                  <a:pt x="63" y="1398"/>
                </a:lnTo>
                <a:lnTo>
                  <a:pt x="2276" y="2364"/>
                </a:lnTo>
                <a:lnTo>
                  <a:pt x="3388" y="1195"/>
                </a:lnTo>
                <a:lnTo>
                  <a:pt x="3393" y="1153"/>
                </a:lnTo>
                <a:lnTo>
                  <a:pt x="3382" y="1190"/>
                </a:lnTo>
                <a:lnTo>
                  <a:pt x="3377" y="1211"/>
                </a:lnTo>
                <a:lnTo>
                  <a:pt x="3377" y="1221"/>
                </a:lnTo>
                <a:lnTo>
                  <a:pt x="3382" y="1216"/>
                </a:lnTo>
                <a:lnTo>
                  <a:pt x="3388" y="1195"/>
                </a:lnTo>
                <a:lnTo>
                  <a:pt x="2276" y="2364"/>
                </a:lnTo>
                <a:lnTo>
                  <a:pt x="3465" y="1128"/>
                </a:lnTo>
                <a:lnTo>
                  <a:pt x="3471" y="1107"/>
                </a:lnTo>
                <a:lnTo>
                  <a:pt x="3476" y="1102"/>
                </a:lnTo>
                <a:lnTo>
                  <a:pt x="3481" y="1102"/>
                </a:lnTo>
                <a:lnTo>
                  <a:pt x="3481" y="1086"/>
                </a:lnTo>
                <a:lnTo>
                  <a:pt x="3481" y="1076"/>
                </a:lnTo>
                <a:lnTo>
                  <a:pt x="3476" y="1076"/>
                </a:lnTo>
                <a:lnTo>
                  <a:pt x="3476" y="1086"/>
                </a:lnTo>
                <a:lnTo>
                  <a:pt x="3471" y="1076"/>
                </a:lnTo>
                <a:lnTo>
                  <a:pt x="3471" y="1060"/>
                </a:lnTo>
                <a:lnTo>
                  <a:pt x="3465" y="1091"/>
                </a:lnTo>
                <a:lnTo>
                  <a:pt x="3460" y="1122"/>
                </a:lnTo>
                <a:lnTo>
                  <a:pt x="3465" y="1128"/>
                </a:lnTo>
                <a:lnTo>
                  <a:pt x="2276" y="2364"/>
                </a:lnTo>
                <a:lnTo>
                  <a:pt x="3263" y="1699"/>
                </a:lnTo>
                <a:lnTo>
                  <a:pt x="3263" y="1694"/>
                </a:lnTo>
                <a:lnTo>
                  <a:pt x="3252" y="1694"/>
                </a:lnTo>
                <a:lnTo>
                  <a:pt x="3237" y="1704"/>
                </a:lnTo>
                <a:lnTo>
                  <a:pt x="3232" y="1720"/>
                </a:lnTo>
                <a:lnTo>
                  <a:pt x="3242" y="1715"/>
                </a:lnTo>
                <a:lnTo>
                  <a:pt x="3263" y="1699"/>
                </a:lnTo>
                <a:lnTo>
                  <a:pt x="2276" y="2364"/>
                </a:lnTo>
                <a:lnTo>
                  <a:pt x="3237" y="2047"/>
                </a:lnTo>
                <a:lnTo>
                  <a:pt x="3247" y="2047"/>
                </a:lnTo>
                <a:lnTo>
                  <a:pt x="3237" y="2037"/>
                </a:lnTo>
                <a:lnTo>
                  <a:pt x="3226" y="2031"/>
                </a:lnTo>
                <a:lnTo>
                  <a:pt x="3226" y="2026"/>
                </a:lnTo>
                <a:lnTo>
                  <a:pt x="3221" y="2031"/>
                </a:lnTo>
                <a:lnTo>
                  <a:pt x="3216" y="2042"/>
                </a:lnTo>
                <a:lnTo>
                  <a:pt x="3226" y="2057"/>
                </a:lnTo>
                <a:lnTo>
                  <a:pt x="3237" y="2047"/>
                </a:lnTo>
                <a:lnTo>
                  <a:pt x="2276" y="2364"/>
                </a:lnTo>
                <a:lnTo>
                  <a:pt x="3159" y="1772"/>
                </a:lnTo>
                <a:lnTo>
                  <a:pt x="3159" y="1798"/>
                </a:lnTo>
                <a:lnTo>
                  <a:pt x="3164" y="1808"/>
                </a:lnTo>
                <a:lnTo>
                  <a:pt x="3169" y="1808"/>
                </a:lnTo>
                <a:lnTo>
                  <a:pt x="3175" y="1803"/>
                </a:lnTo>
                <a:lnTo>
                  <a:pt x="3190" y="1792"/>
                </a:lnTo>
                <a:lnTo>
                  <a:pt x="3200" y="1772"/>
                </a:lnTo>
                <a:lnTo>
                  <a:pt x="3211" y="1751"/>
                </a:lnTo>
                <a:lnTo>
                  <a:pt x="3200" y="1751"/>
                </a:lnTo>
                <a:lnTo>
                  <a:pt x="3190" y="1751"/>
                </a:lnTo>
                <a:lnTo>
                  <a:pt x="3175" y="1756"/>
                </a:lnTo>
                <a:lnTo>
                  <a:pt x="3159" y="1772"/>
                </a:lnTo>
                <a:lnTo>
                  <a:pt x="2276" y="2364"/>
                </a:lnTo>
                <a:lnTo>
                  <a:pt x="3517" y="1200"/>
                </a:lnTo>
                <a:lnTo>
                  <a:pt x="3507" y="1211"/>
                </a:lnTo>
                <a:lnTo>
                  <a:pt x="3507" y="1221"/>
                </a:lnTo>
                <a:lnTo>
                  <a:pt x="3512" y="1221"/>
                </a:lnTo>
                <a:lnTo>
                  <a:pt x="3523" y="1211"/>
                </a:lnTo>
                <a:lnTo>
                  <a:pt x="3523" y="1200"/>
                </a:lnTo>
                <a:lnTo>
                  <a:pt x="3517" y="1200"/>
                </a:lnTo>
                <a:lnTo>
                  <a:pt x="2276" y="2364"/>
                </a:lnTo>
                <a:lnTo>
                  <a:pt x="5" y="1460"/>
                </a:lnTo>
                <a:lnTo>
                  <a:pt x="5" y="1455"/>
                </a:lnTo>
                <a:lnTo>
                  <a:pt x="5" y="1450"/>
                </a:lnTo>
                <a:lnTo>
                  <a:pt x="11" y="1450"/>
                </a:lnTo>
                <a:lnTo>
                  <a:pt x="5" y="1450"/>
                </a:lnTo>
                <a:lnTo>
                  <a:pt x="0" y="1450"/>
                </a:lnTo>
                <a:lnTo>
                  <a:pt x="0" y="1460"/>
                </a:lnTo>
                <a:lnTo>
                  <a:pt x="5" y="1460"/>
                </a:lnTo>
                <a:lnTo>
                  <a:pt x="2276" y="2364"/>
                </a:lnTo>
                <a:lnTo>
                  <a:pt x="333" y="2946"/>
                </a:lnTo>
                <a:lnTo>
                  <a:pt x="327" y="2941"/>
                </a:lnTo>
                <a:lnTo>
                  <a:pt x="327" y="2961"/>
                </a:lnTo>
                <a:lnTo>
                  <a:pt x="333" y="2946"/>
                </a:lnTo>
                <a:lnTo>
                  <a:pt x="2276" y="2364"/>
                </a:lnTo>
                <a:lnTo>
                  <a:pt x="68" y="1392"/>
                </a:lnTo>
                <a:lnTo>
                  <a:pt x="63" y="1403"/>
                </a:lnTo>
                <a:lnTo>
                  <a:pt x="68" y="1403"/>
                </a:lnTo>
                <a:lnTo>
                  <a:pt x="78" y="1398"/>
                </a:lnTo>
                <a:lnTo>
                  <a:pt x="73" y="1398"/>
                </a:lnTo>
                <a:lnTo>
                  <a:pt x="73" y="1392"/>
                </a:lnTo>
                <a:lnTo>
                  <a:pt x="68" y="1392"/>
                </a:lnTo>
                <a:lnTo>
                  <a:pt x="2276" y="2364"/>
                </a:lnTo>
                <a:lnTo>
                  <a:pt x="322" y="2743"/>
                </a:lnTo>
                <a:lnTo>
                  <a:pt x="327" y="2743"/>
                </a:lnTo>
                <a:lnTo>
                  <a:pt x="327" y="2738"/>
                </a:lnTo>
                <a:lnTo>
                  <a:pt x="327" y="2728"/>
                </a:lnTo>
                <a:lnTo>
                  <a:pt x="322" y="2743"/>
                </a:lnTo>
                <a:lnTo>
                  <a:pt x="2276" y="2364"/>
                </a:lnTo>
                <a:lnTo>
                  <a:pt x="333" y="2889"/>
                </a:lnTo>
                <a:lnTo>
                  <a:pt x="338" y="2863"/>
                </a:lnTo>
                <a:lnTo>
                  <a:pt x="333" y="2868"/>
                </a:lnTo>
                <a:lnTo>
                  <a:pt x="333" y="2889"/>
                </a:lnTo>
                <a:lnTo>
                  <a:pt x="2276" y="2364"/>
                </a:lnTo>
                <a:lnTo>
                  <a:pt x="338" y="2670"/>
                </a:lnTo>
                <a:lnTo>
                  <a:pt x="343" y="2650"/>
                </a:lnTo>
                <a:lnTo>
                  <a:pt x="338" y="2660"/>
                </a:lnTo>
                <a:lnTo>
                  <a:pt x="338" y="2665"/>
                </a:lnTo>
                <a:lnTo>
                  <a:pt x="338" y="2670"/>
                </a:lnTo>
                <a:lnTo>
                  <a:pt x="2276" y="2364"/>
                </a:lnTo>
                <a:lnTo>
                  <a:pt x="2852" y="2629"/>
                </a:lnTo>
                <a:lnTo>
                  <a:pt x="2852" y="2608"/>
                </a:lnTo>
                <a:lnTo>
                  <a:pt x="2847" y="2587"/>
                </a:lnTo>
                <a:lnTo>
                  <a:pt x="2842" y="2582"/>
                </a:lnTo>
                <a:lnTo>
                  <a:pt x="2842" y="2593"/>
                </a:lnTo>
                <a:lnTo>
                  <a:pt x="2847" y="2618"/>
                </a:lnTo>
                <a:lnTo>
                  <a:pt x="2847" y="2629"/>
                </a:lnTo>
                <a:lnTo>
                  <a:pt x="2852" y="2629"/>
                </a:lnTo>
                <a:lnTo>
                  <a:pt x="2276" y="2364"/>
                </a:lnTo>
                <a:lnTo>
                  <a:pt x="852" y="779"/>
                </a:lnTo>
                <a:lnTo>
                  <a:pt x="847" y="785"/>
                </a:lnTo>
                <a:lnTo>
                  <a:pt x="852" y="785"/>
                </a:lnTo>
                <a:lnTo>
                  <a:pt x="857" y="779"/>
                </a:lnTo>
                <a:lnTo>
                  <a:pt x="852" y="779"/>
                </a:lnTo>
                <a:lnTo>
                  <a:pt x="2276" y="2364"/>
                </a:lnTo>
                <a:lnTo>
                  <a:pt x="863" y="650"/>
                </a:lnTo>
                <a:lnTo>
                  <a:pt x="852" y="650"/>
                </a:lnTo>
                <a:lnTo>
                  <a:pt x="852" y="660"/>
                </a:lnTo>
                <a:lnTo>
                  <a:pt x="852" y="655"/>
                </a:lnTo>
                <a:lnTo>
                  <a:pt x="852" y="660"/>
                </a:lnTo>
                <a:lnTo>
                  <a:pt x="857" y="655"/>
                </a:lnTo>
                <a:lnTo>
                  <a:pt x="863" y="650"/>
                </a:lnTo>
                <a:lnTo>
                  <a:pt x="2276" y="2364"/>
                </a:lnTo>
                <a:lnTo>
                  <a:pt x="847" y="520"/>
                </a:lnTo>
                <a:lnTo>
                  <a:pt x="852" y="520"/>
                </a:lnTo>
                <a:lnTo>
                  <a:pt x="857" y="515"/>
                </a:lnTo>
                <a:lnTo>
                  <a:pt x="847" y="520"/>
                </a:lnTo>
                <a:lnTo>
                  <a:pt x="847" y="525"/>
                </a:lnTo>
                <a:lnTo>
                  <a:pt x="847" y="520"/>
                </a:lnTo>
                <a:lnTo>
                  <a:pt x="2276" y="2364"/>
                </a:lnTo>
                <a:lnTo>
                  <a:pt x="847" y="774"/>
                </a:lnTo>
                <a:lnTo>
                  <a:pt x="847" y="774"/>
                </a:lnTo>
                <a:lnTo>
                  <a:pt x="842" y="774"/>
                </a:lnTo>
                <a:lnTo>
                  <a:pt x="842" y="774"/>
                </a:lnTo>
                <a:lnTo>
                  <a:pt x="847" y="774"/>
                </a:lnTo>
                <a:lnTo>
                  <a:pt x="2276" y="2364"/>
                </a:lnTo>
                <a:lnTo>
                  <a:pt x="894" y="551"/>
                </a:lnTo>
                <a:lnTo>
                  <a:pt x="899" y="551"/>
                </a:lnTo>
                <a:lnTo>
                  <a:pt x="899" y="546"/>
                </a:lnTo>
                <a:lnTo>
                  <a:pt x="894" y="551"/>
                </a:lnTo>
                <a:lnTo>
                  <a:pt x="2276" y="2364"/>
                </a:lnTo>
                <a:lnTo>
                  <a:pt x="904" y="629"/>
                </a:lnTo>
                <a:lnTo>
                  <a:pt x="899" y="634"/>
                </a:lnTo>
                <a:lnTo>
                  <a:pt x="899" y="639"/>
                </a:lnTo>
                <a:lnTo>
                  <a:pt x="904" y="634"/>
                </a:lnTo>
                <a:lnTo>
                  <a:pt x="904" y="629"/>
                </a:lnTo>
                <a:lnTo>
                  <a:pt x="2276" y="2364"/>
                </a:lnTo>
                <a:lnTo>
                  <a:pt x="868" y="889"/>
                </a:lnTo>
                <a:lnTo>
                  <a:pt x="873" y="883"/>
                </a:lnTo>
                <a:lnTo>
                  <a:pt x="878" y="878"/>
                </a:lnTo>
                <a:lnTo>
                  <a:pt x="868" y="878"/>
                </a:lnTo>
                <a:lnTo>
                  <a:pt x="868" y="883"/>
                </a:lnTo>
                <a:lnTo>
                  <a:pt x="863" y="883"/>
                </a:lnTo>
                <a:lnTo>
                  <a:pt x="857" y="889"/>
                </a:lnTo>
                <a:lnTo>
                  <a:pt x="863" y="889"/>
                </a:lnTo>
                <a:lnTo>
                  <a:pt x="868" y="889"/>
                </a:lnTo>
                <a:lnTo>
                  <a:pt x="2276" y="2364"/>
                </a:lnTo>
                <a:lnTo>
                  <a:pt x="894" y="546"/>
                </a:lnTo>
                <a:lnTo>
                  <a:pt x="899" y="540"/>
                </a:lnTo>
                <a:lnTo>
                  <a:pt x="894" y="540"/>
                </a:lnTo>
                <a:lnTo>
                  <a:pt x="894" y="546"/>
                </a:lnTo>
                <a:lnTo>
                  <a:pt x="2276" y="2364"/>
                </a:lnTo>
                <a:lnTo>
                  <a:pt x="889" y="676"/>
                </a:lnTo>
                <a:lnTo>
                  <a:pt x="904" y="665"/>
                </a:lnTo>
                <a:lnTo>
                  <a:pt x="883" y="676"/>
                </a:lnTo>
                <a:lnTo>
                  <a:pt x="889" y="676"/>
                </a:lnTo>
                <a:lnTo>
                  <a:pt x="2276" y="2364"/>
                </a:lnTo>
                <a:lnTo>
                  <a:pt x="883" y="738"/>
                </a:lnTo>
                <a:lnTo>
                  <a:pt x="889" y="738"/>
                </a:lnTo>
                <a:lnTo>
                  <a:pt x="889" y="733"/>
                </a:lnTo>
                <a:lnTo>
                  <a:pt x="883" y="733"/>
                </a:lnTo>
                <a:lnTo>
                  <a:pt x="883" y="738"/>
                </a:lnTo>
                <a:lnTo>
                  <a:pt x="2276" y="2364"/>
                </a:lnTo>
                <a:lnTo>
                  <a:pt x="889" y="577"/>
                </a:lnTo>
                <a:lnTo>
                  <a:pt x="883" y="577"/>
                </a:lnTo>
                <a:lnTo>
                  <a:pt x="878" y="582"/>
                </a:lnTo>
                <a:lnTo>
                  <a:pt x="889" y="577"/>
                </a:lnTo>
                <a:lnTo>
                  <a:pt x="2276" y="2364"/>
                </a:lnTo>
                <a:lnTo>
                  <a:pt x="894" y="727"/>
                </a:lnTo>
                <a:lnTo>
                  <a:pt x="899" y="722"/>
                </a:lnTo>
                <a:lnTo>
                  <a:pt x="889" y="727"/>
                </a:lnTo>
                <a:lnTo>
                  <a:pt x="894" y="727"/>
                </a:lnTo>
                <a:lnTo>
                  <a:pt x="2276" y="2364"/>
                </a:lnTo>
                <a:lnTo>
                  <a:pt x="883" y="707"/>
                </a:lnTo>
                <a:lnTo>
                  <a:pt x="883" y="712"/>
                </a:lnTo>
                <a:lnTo>
                  <a:pt x="889" y="712"/>
                </a:lnTo>
                <a:lnTo>
                  <a:pt x="894" y="712"/>
                </a:lnTo>
                <a:lnTo>
                  <a:pt x="899" y="707"/>
                </a:lnTo>
                <a:lnTo>
                  <a:pt x="899" y="702"/>
                </a:lnTo>
                <a:lnTo>
                  <a:pt x="894" y="702"/>
                </a:lnTo>
                <a:lnTo>
                  <a:pt x="889" y="702"/>
                </a:lnTo>
                <a:lnTo>
                  <a:pt x="889" y="707"/>
                </a:lnTo>
                <a:lnTo>
                  <a:pt x="883" y="707"/>
                </a:lnTo>
                <a:lnTo>
                  <a:pt x="2276" y="2364"/>
                </a:lnTo>
                <a:lnTo>
                  <a:pt x="1164" y="281"/>
                </a:lnTo>
                <a:lnTo>
                  <a:pt x="1164" y="286"/>
                </a:lnTo>
                <a:lnTo>
                  <a:pt x="1169" y="286"/>
                </a:lnTo>
                <a:lnTo>
                  <a:pt x="1174" y="286"/>
                </a:lnTo>
                <a:lnTo>
                  <a:pt x="1180" y="281"/>
                </a:lnTo>
                <a:lnTo>
                  <a:pt x="1185" y="281"/>
                </a:lnTo>
                <a:lnTo>
                  <a:pt x="1185" y="276"/>
                </a:lnTo>
                <a:lnTo>
                  <a:pt x="1190" y="270"/>
                </a:lnTo>
                <a:lnTo>
                  <a:pt x="1185" y="265"/>
                </a:lnTo>
                <a:lnTo>
                  <a:pt x="1174" y="270"/>
                </a:lnTo>
                <a:lnTo>
                  <a:pt x="1169" y="276"/>
                </a:lnTo>
                <a:lnTo>
                  <a:pt x="1164" y="276"/>
                </a:lnTo>
                <a:lnTo>
                  <a:pt x="1169" y="276"/>
                </a:lnTo>
                <a:lnTo>
                  <a:pt x="1164" y="281"/>
                </a:lnTo>
                <a:lnTo>
                  <a:pt x="2276" y="2364"/>
                </a:lnTo>
                <a:lnTo>
                  <a:pt x="1154" y="426"/>
                </a:lnTo>
                <a:lnTo>
                  <a:pt x="1159" y="426"/>
                </a:lnTo>
                <a:lnTo>
                  <a:pt x="1159" y="421"/>
                </a:lnTo>
                <a:lnTo>
                  <a:pt x="1164" y="421"/>
                </a:lnTo>
                <a:lnTo>
                  <a:pt x="1164" y="416"/>
                </a:lnTo>
                <a:lnTo>
                  <a:pt x="1159" y="416"/>
                </a:lnTo>
                <a:lnTo>
                  <a:pt x="1154" y="426"/>
                </a:lnTo>
                <a:lnTo>
                  <a:pt x="2276" y="2364"/>
                </a:lnTo>
                <a:lnTo>
                  <a:pt x="1128" y="364"/>
                </a:lnTo>
                <a:lnTo>
                  <a:pt x="1138" y="359"/>
                </a:lnTo>
                <a:lnTo>
                  <a:pt x="1148" y="348"/>
                </a:lnTo>
                <a:lnTo>
                  <a:pt x="1143" y="353"/>
                </a:lnTo>
                <a:lnTo>
                  <a:pt x="1143" y="348"/>
                </a:lnTo>
                <a:lnTo>
                  <a:pt x="1133" y="348"/>
                </a:lnTo>
                <a:lnTo>
                  <a:pt x="1128" y="364"/>
                </a:lnTo>
                <a:lnTo>
                  <a:pt x="2276" y="2364"/>
                </a:lnTo>
                <a:lnTo>
                  <a:pt x="1117" y="681"/>
                </a:lnTo>
                <a:lnTo>
                  <a:pt x="1117" y="686"/>
                </a:lnTo>
                <a:lnTo>
                  <a:pt x="1122" y="686"/>
                </a:lnTo>
                <a:lnTo>
                  <a:pt x="1128" y="686"/>
                </a:lnTo>
                <a:lnTo>
                  <a:pt x="1138" y="676"/>
                </a:lnTo>
                <a:lnTo>
                  <a:pt x="1138" y="670"/>
                </a:lnTo>
                <a:lnTo>
                  <a:pt x="1133" y="670"/>
                </a:lnTo>
                <a:lnTo>
                  <a:pt x="1117" y="676"/>
                </a:lnTo>
                <a:lnTo>
                  <a:pt x="1117" y="681"/>
                </a:lnTo>
                <a:lnTo>
                  <a:pt x="2276" y="2364"/>
                </a:lnTo>
                <a:lnTo>
                  <a:pt x="1096" y="743"/>
                </a:lnTo>
                <a:lnTo>
                  <a:pt x="1091" y="753"/>
                </a:lnTo>
                <a:lnTo>
                  <a:pt x="1091" y="748"/>
                </a:lnTo>
                <a:lnTo>
                  <a:pt x="1091" y="753"/>
                </a:lnTo>
                <a:lnTo>
                  <a:pt x="1091" y="759"/>
                </a:lnTo>
                <a:lnTo>
                  <a:pt x="1096" y="759"/>
                </a:lnTo>
                <a:lnTo>
                  <a:pt x="1091" y="759"/>
                </a:lnTo>
                <a:lnTo>
                  <a:pt x="1096" y="759"/>
                </a:lnTo>
                <a:lnTo>
                  <a:pt x="1096" y="753"/>
                </a:lnTo>
                <a:lnTo>
                  <a:pt x="1102" y="759"/>
                </a:lnTo>
                <a:lnTo>
                  <a:pt x="1107" y="759"/>
                </a:lnTo>
                <a:lnTo>
                  <a:pt x="1112" y="753"/>
                </a:lnTo>
                <a:lnTo>
                  <a:pt x="1117" y="753"/>
                </a:lnTo>
                <a:lnTo>
                  <a:pt x="1112" y="748"/>
                </a:lnTo>
                <a:lnTo>
                  <a:pt x="1107" y="748"/>
                </a:lnTo>
                <a:lnTo>
                  <a:pt x="1112" y="743"/>
                </a:lnTo>
                <a:lnTo>
                  <a:pt x="1107" y="743"/>
                </a:lnTo>
                <a:lnTo>
                  <a:pt x="1096" y="743"/>
                </a:lnTo>
                <a:lnTo>
                  <a:pt x="2276" y="2364"/>
                </a:lnTo>
                <a:lnTo>
                  <a:pt x="1133" y="774"/>
                </a:lnTo>
                <a:lnTo>
                  <a:pt x="1128" y="774"/>
                </a:lnTo>
                <a:lnTo>
                  <a:pt x="1133" y="774"/>
                </a:lnTo>
                <a:lnTo>
                  <a:pt x="1133" y="774"/>
                </a:lnTo>
                <a:lnTo>
                  <a:pt x="2276" y="2364"/>
                </a:lnTo>
                <a:lnTo>
                  <a:pt x="1154" y="530"/>
                </a:lnTo>
                <a:lnTo>
                  <a:pt x="1148" y="530"/>
                </a:lnTo>
                <a:lnTo>
                  <a:pt x="1148" y="535"/>
                </a:lnTo>
                <a:lnTo>
                  <a:pt x="1154" y="535"/>
                </a:lnTo>
                <a:lnTo>
                  <a:pt x="1159" y="530"/>
                </a:lnTo>
                <a:lnTo>
                  <a:pt x="1164" y="530"/>
                </a:lnTo>
                <a:lnTo>
                  <a:pt x="1164" y="525"/>
                </a:lnTo>
                <a:lnTo>
                  <a:pt x="1164" y="520"/>
                </a:lnTo>
                <a:lnTo>
                  <a:pt x="1159" y="525"/>
                </a:lnTo>
                <a:lnTo>
                  <a:pt x="1148" y="530"/>
                </a:lnTo>
                <a:lnTo>
                  <a:pt x="1154" y="530"/>
                </a:lnTo>
                <a:lnTo>
                  <a:pt x="2276" y="2364"/>
                </a:lnTo>
                <a:lnTo>
                  <a:pt x="1143" y="447"/>
                </a:lnTo>
                <a:lnTo>
                  <a:pt x="1148" y="442"/>
                </a:lnTo>
                <a:lnTo>
                  <a:pt x="1148" y="447"/>
                </a:lnTo>
                <a:lnTo>
                  <a:pt x="1154" y="442"/>
                </a:lnTo>
                <a:lnTo>
                  <a:pt x="1148" y="442"/>
                </a:lnTo>
                <a:lnTo>
                  <a:pt x="1143" y="447"/>
                </a:lnTo>
                <a:lnTo>
                  <a:pt x="2276" y="2364"/>
                </a:lnTo>
                <a:lnTo>
                  <a:pt x="982" y="598"/>
                </a:lnTo>
                <a:lnTo>
                  <a:pt x="977" y="603"/>
                </a:lnTo>
                <a:lnTo>
                  <a:pt x="982" y="603"/>
                </a:lnTo>
                <a:lnTo>
                  <a:pt x="977" y="603"/>
                </a:lnTo>
                <a:lnTo>
                  <a:pt x="982" y="603"/>
                </a:lnTo>
                <a:lnTo>
                  <a:pt x="982" y="598"/>
                </a:lnTo>
                <a:lnTo>
                  <a:pt x="2276" y="2364"/>
                </a:lnTo>
                <a:lnTo>
                  <a:pt x="982" y="447"/>
                </a:lnTo>
                <a:lnTo>
                  <a:pt x="987" y="447"/>
                </a:lnTo>
                <a:lnTo>
                  <a:pt x="987" y="452"/>
                </a:lnTo>
                <a:lnTo>
                  <a:pt x="992" y="447"/>
                </a:lnTo>
                <a:lnTo>
                  <a:pt x="1008" y="437"/>
                </a:lnTo>
                <a:lnTo>
                  <a:pt x="1008" y="431"/>
                </a:lnTo>
                <a:lnTo>
                  <a:pt x="1013" y="426"/>
                </a:lnTo>
                <a:lnTo>
                  <a:pt x="1029" y="421"/>
                </a:lnTo>
                <a:lnTo>
                  <a:pt x="1024" y="416"/>
                </a:lnTo>
                <a:lnTo>
                  <a:pt x="1013" y="426"/>
                </a:lnTo>
                <a:lnTo>
                  <a:pt x="1003" y="431"/>
                </a:lnTo>
                <a:lnTo>
                  <a:pt x="992" y="437"/>
                </a:lnTo>
                <a:lnTo>
                  <a:pt x="987" y="437"/>
                </a:lnTo>
                <a:lnTo>
                  <a:pt x="987" y="442"/>
                </a:lnTo>
                <a:lnTo>
                  <a:pt x="982" y="447"/>
                </a:lnTo>
                <a:lnTo>
                  <a:pt x="2276" y="2364"/>
                </a:lnTo>
                <a:lnTo>
                  <a:pt x="1102" y="374"/>
                </a:lnTo>
                <a:lnTo>
                  <a:pt x="1107" y="374"/>
                </a:lnTo>
                <a:lnTo>
                  <a:pt x="1102" y="369"/>
                </a:lnTo>
                <a:lnTo>
                  <a:pt x="1096" y="374"/>
                </a:lnTo>
                <a:lnTo>
                  <a:pt x="1102" y="374"/>
                </a:lnTo>
                <a:lnTo>
                  <a:pt x="1096" y="374"/>
                </a:lnTo>
                <a:lnTo>
                  <a:pt x="1096" y="379"/>
                </a:lnTo>
                <a:lnTo>
                  <a:pt x="1102" y="374"/>
                </a:lnTo>
                <a:lnTo>
                  <a:pt x="2276" y="2364"/>
                </a:lnTo>
                <a:lnTo>
                  <a:pt x="1039" y="281"/>
                </a:lnTo>
                <a:lnTo>
                  <a:pt x="1039" y="286"/>
                </a:lnTo>
                <a:lnTo>
                  <a:pt x="1044" y="286"/>
                </a:lnTo>
                <a:lnTo>
                  <a:pt x="1055" y="281"/>
                </a:lnTo>
                <a:lnTo>
                  <a:pt x="1060" y="276"/>
                </a:lnTo>
                <a:lnTo>
                  <a:pt x="1060" y="270"/>
                </a:lnTo>
                <a:lnTo>
                  <a:pt x="1055" y="265"/>
                </a:lnTo>
                <a:lnTo>
                  <a:pt x="1044" y="270"/>
                </a:lnTo>
                <a:lnTo>
                  <a:pt x="1039" y="276"/>
                </a:lnTo>
                <a:lnTo>
                  <a:pt x="1039" y="281"/>
                </a:lnTo>
                <a:lnTo>
                  <a:pt x="2276" y="2364"/>
                </a:lnTo>
                <a:lnTo>
                  <a:pt x="1013" y="369"/>
                </a:lnTo>
                <a:lnTo>
                  <a:pt x="1024" y="369"/>
                </a:lnTo>
                <a:lnTo>
                  <a:pt x="1029" y="369"/>
                </a:lnTo>
                <a:lnTo>
                  <a:pt x="1029" y="364"/>
                </a:lnTo>
                <a:lnTo>
                  <a:pt x="1034" y="364"/>
                </a:lnTo>
                <a:lnTo>
                  <a:pt x="1039" y="353"/>
                </a:lnTo>
                <a:lnTo>
                  <a:pt x="1034" y="353"/>
                </a:lnTo>
                <a:lnTo>
                  <a:pt x="1029" y="353"/>
                </a:lnTo>
                <a:lnTo>
                  <a:pt x="1024" y="359"/>
                </a:lnTo>
                <a:lnTo>
                  <a:pt x="1013" y="364"/>
                </a:lnTo>
                <a:lnTo>
                  <a:pt x="1013" y="369"/>
                </a:lnTo>
                <a:lnTo>
                  <a:pt x="2276" y="2364"/>
                </a:lnTo>
                <a:lnTo>
                  <a:pt x="998" y="426"/>
                </a:lnTo>
                <a:lnTo>
                  <a:pt x="992" y="426"/>
                </a:lnTo>
                <a:lnTo>
                  <a:pt x="1003" y="421"/>
                </a:lnTo>
                <a:lnTo>
                  <a:pt x="998" y="421"/>
                </a:lnTo>
                <a:lnTo>
                  <a:pt x="998" y="426"/>
                </a:lnTo>
                <a:lnTo>
                  <a:pt x="2276" y="2364"/>
                </a:lnTo>
                <a:lnTo>
                  <a:pt x="1133" y="748"/>
                </a:lnTo>
                <a:lnTo>
                  <a:pt x="1133" y="753"/>
                </a:lnTo>
                <a:lnTo>
                  <a:pt x="1138" y="753"/>
                </a:lnTo>
                <a:lnTo>
                  <a:pt x="1143" y="748"/>
                </a:lnTo>
                <a:lnTo>
                  <a:pt x="1148" y="748"/>
                </a:lnTo>
                <a:lnTo>
                  <a:pt x="1148" y="743"/>
                </a:lnTo>
                <a:lnTo>
                  <a:pt x="1154" y="743"/>
                </a:lnTo>
                <a:lnTo>
                  <a:pt x="1159" y="738"/>
                </a:lnTo>
                <a:lnTo>
                  <a:pt x="1159" y="733"/>
                </a:lnTo>
                <a:lnTo>
                  <a:pt x="1143" y="738"/>
                </a:lnTo>
                <a:lnTo>
                  <a:pt x="1138" y="743"/>
                </a:lnTo>
                <a:lnTo>
                  <a:pt x="1133" y="748"/>
                </a:lnTo>
                <a:lnTo>
                  <a:pt x="2276" y="2364"/>
                </a:lnTo>
                <a:lnTo>
                  <a:pt x="967" y="977"/>
                </a:lnTo>
                <a:lnTo>
                  <a:pt x="956" y="982"/>
                </a:lnTo>
                <a:lnTo>
                  <a:pt x="951" y="987"/>
                </a:lnTo>
                <a:lnTo>
                  <a:pt x="956" y="987"/>
                </a:lnTo>
                <a:lnTo>
                  <a:pt x="961" y="987"/>
                </a:lnTo>
                <a:lnTo>
                  <a:pt x="967" y="982"/>
                </a:lnTo>
                <a:lnTo>
                  <a:pt x="967" y="977"/>
                </a:lnTo>
                <a:lnTo>
                  <a:pt x="2276" y="2364"/>
                </a:lnTo>
                <a:lnTo>
                  <a:pt x="930" y="925"/>
                </a:lnTo>
                <a:lnTo>
                  <a:pt x="935" y="925"/>
                </a:lnTo>
                <a:lnTo>
                  <a:pt x="935" y="920"/>
                </a:lnTo>
                <a:lnTo>
                  <a:pt x="935" y="925"/>
                </a:lnTo>
                <a:lnTo>
                  <a:pt x="946" y="925"/>
                </a:lnTo>
                <a:lnTo>
                  <a:pt x="951" y="920"/>
                </a:lnTo>
                <a:lnTo>
                  <a:pt x="951" y="915"/>
                </a:lnTo>
                <a:lnTo>
                  <a:pt x="961" y="904"/>
                </a:lnTo>
                <a:lnTo>
                  <a:pt x="956" y="904"/>
                </a:lnTo>
                <a:lnTo>
                  <a:pt x="946" y="915"/>
                </a:lnTo>
                <a:lnTo>
                  <a:pt x="930" y="925"/>
                </a:lnTo>
                <a:lnTo>
                  <a:pt x="2276" y="2364"/>
                </a:lnTo>
                <a:lnTo>
                  <a:pt x="967" y="831"/>
                </a:lnTo>
                <a:lnTo>
                  <a:pt x="967" y="837"/>
                </a:lnTo>
                <a:lnTo>
                  <a:pt x="972" y="837"/>
                </a:lnTo>
                <a:lnTo>
                  <a:pt x="977" y="831"/>
                </a:lnTo>
                <a:lnTo>
                  <a:pt x="982" y="826"/>
                </a:lnTo>
                <a:lnTo>
                  <a:pt x="977" y="821"/>
                </a:lnTo>
                <a:lnTo>
                  <a:pt x="972" y="826"/>
                </a:lnTo>
                <a:lnTo>
                  <a:pt x="967" y="831"/>
                </a:lnTo>
                <a:lnTo>
                  <a:pt x="2276" y="2364"/>
                </a:lnTo>
                <a:lnTo>
                  <a:pt x="946" y="1034"/>
                </a:lnTo>
                <a:lnTo>
                  <a:pt x="935" y="1034"/>
                </a:lnTo>
                <a:lnTo>
                  <a:pt x="925" y="1034"/>
                </a:lnTo>
                <a:lnTo>
                  <a:pt x="920" y="1039"/>
                </a:lnTo>
                <a:lnTo>
                  <a:pt x="915" y="1039"/>
                </a:lnTo>
                <a:lnTo>
                  <a:pt x="915" y="1044"/>
                </a:lnTo>
                <a:lnTo>
                  <a:pt x="904" y="1050"/>
                </a:lnTo>
                <a:lnTo>
                  <a:pt x="909" y="1050"/>
                </a:lnTo>
                <a:lnTo>
                  <a:pt x="899" y="1055"/>
                </a:lnTo>
                <a:lnTo>
                  <a:pt x="894" y="1065"/>
                </a:lnTo>
                <a:lnTo>
                  <a:pt x="899" y="1065"/>
                </a:lnTo>
                <a:lnTo>
                  <a:pt x="894" y="1065"/>
                </a:lnTo>
                <a:lnTo>
                  <a:pt x="899" y="1065"/>
                </a:lnTo>
                <a:lnTo>
                  <a:pt x="894" y="1070"/>
                </a:lnTo>
                <a:lnTo>
                  <a:pt x="899" y="1070"/>
                </a:lnTo>
                <a:lnTo>
                  <a:pt x="904" y="1070"/>
                </a:lnTo>
                <a:lnTo>
                  <a:pt x="909" y="1070"/>
                </a:lnTo>
                <a:lnTo>
                  <a:pt x="904" y="1076"/>
                </a:lnTo>
                <a:lnTo>
                  <a:pt x="915" y="1065"/>
                </a:lnTo>
                <a:lnTo>
                  <a:pt x="915" y="1070"/>
                </a:lnTo>
                <a:lnTo>
                  <a:pt x="920" y="1065"/>
                </a:lnTo>
                <a:lnTo>
                  <a:pt x="930" y="1055"/>
                </a:lnTo>
                <a:lnTo>
                  <a:pt x="935" y="1050"/>
                </a:lnTo>
                <a:lnTo>
                  <a:pt x="946" y="1044"/>
                </a:lnTo>
                <a:lnTo>
                  <a:pt x="946" y="1039"/>
                </a:lnTo>
                <a:lnTo>
                  <a:pt x="946" y="1034"/>
                </a:lnTo>
                <a:lnTo>
                  <a:pt x="2276" y="2364"/>
                </a:lnTo>
                <a:lnTo>
                  <a:pt x="899" y="748"/>
                </a:lnTo>
                <a:lnTo>
                  <a:pt x="894" y="753"/>
                </a:lnTo>
                <a:lnTo>
                  <a:pt x="894" y="748"/>
                </a:lnTo>
                <a:lnTo>
                  <a:pt x="899" y="743"/>
                </a:lnTo>
                <a:lnTo>
                  <a:pt x="894" y="743"/>
                </a:lnTo>
                <a:lnTo>
                  <a:pt x="889" y="743"/>
                </a:lnTo>
                <a:lnTo>
                  <a:pt x="883" y="748"/>
                </a:lnTo>
                <a:lnTo>
                  <a:pt x="878" y="753"/>
                </a:lnTo>
                <a:lnTo>
                  <a:pt x="878" y="759"/>
                </a:lnTo>
                <a:lnTo>
                  <a:pt x="883" y="759"/>
                </a:lnTo>
                <a:lnTo>
                  <a:pt x="889" y="759"/>
                </a:lnTo>
                <a:lnTo>
                  <a:pt x="889" y="753"/>
                </a:lnTo>
                <a:lnTo>
                  <a:pt x="889" y="759"/>
                </a:lnTo>
                <a:lnTo>
                  <a:pt x="889" y="753"/>
                </a:lnTo>
                <a:lnTo>
                  <a:pt x="894" y="753"/>
                </a:lnTo>
                <a:lnTo>
                  <a:pt x="899" y="748"/>
                </a:lnTo>
                <a:lnTo>
                  <a:pt x="2276" y="2364"/>
                </a:lnTo>
                <a:lnTo>
                  <a:pt x="868" y="1003"/>
                </a:lnTo>
                <a:lnTo>
                  <a:pt x="873" y="998"/>
                </a:lnTo>
                <a:lnTo>
                  <a:pt x="878" y="998"/>
                </a:lnTo>
                <a:lnTo>
                  <a:pt x="878" y="992"/>
                </a:lnTo>
                <a:lnTo>
                  <a:pt x="878" y="987"/>
                </a:lnTo>
                <a:lnTo>
                  <a:pt x="873" y="987"/>
                </a:lnTo>
                <a:lnTo>
                  <a:pt x="868" y="987"/>
                </a:lnTo>
                <a:lnTo>
                  <a:pt x="863" y="992"/>
                </a:lnTo>
                <a:lnTo>
                  <a:pt x="857" y="998"/>
                </a:lnTo>
                <a:lnTo>
                  <a:pt x="857" y="1003"/>
                </a:lnTo>
                <a:lnTo>
                  <a:pt x="863" y="1003"/>
                </a:lnTo>
                <a:lnTo>
                  <a:pt x="868" y="1003"/>
                </a:lnTo>
                <a:lnTo>
                  <a:pt x="2276" y="2364"/>
                </a:lnTo>
                <a:lnTo>
                  <a:pt x="878" y="1039"/>
                </a:lnTo>
                <a:lnTo>
                  <a:pt x="878" y="1034"/>
                </a:lnTo>
                <a:lnTo>
                  <a:pt x="873" y="1034"/>
                </a:lnTo>
                <a:lnTo>
                  <a:pt x="873" y="1039"/>
                </a:lnTo>
                <a:lnTo>
                  <a:pt x="878" y="1039"/>
                </a:lnTo>
                <a:lnTo>
                  <a:pt x="2276" y="2364"/>
                </a:lnTo>
                <a:lnTo>
                  <a:pt x="889" y="821"/>
                </a:lnTo>
                <a:lnTo>
                  <a:pt x="878" y="826"/>
                </a:lnTo>
                <a:lnTo>
                  <a:pt x="878" y="831"/>
                </a:lnTo>
                <a:lnTo>
                  <a:pt x="878" y="837"/>
                </a:lnTo>
                <a:lnTo>
                  <a:pt x="883" y="837"/>
                </a:lnTo>
                <a:lnTo>
                  <a:pt x="889" y="831"/>
                </a:lnTo>
                <a:lnTo>
                  <a:pt x="889" y="826"/>
                </a:lnTo>
                <a:lnTo>
                  <a:pt x="889" y="821"/>
                </a:lnTo>
                <a:lnTo>
                  <a:pt x="2276" y="2364"/>
                </a:lnTo>
                <a:lnTo>
                  <a:pt x="837" y="946"/>
                </a:lnTo>
                <a:lnTo>
                  <a:pt x="842" y="946"/>
                </a:lnTo>
                <a:lnTo>
                  <a:pt x="847" y="946"/>
                </a:lnTo>
                <a:lnTo>
                  <a:pt x="857" y="940"/>
                </a:lnTo>
                <a:lnTo>
                  <a:pt x="863" y="925"/>
                </a:lnTo>
                <a:lnTo>
                  <a:pt x="868" y="920"/>
                </a:lnTo>
                <a:lnTo>
                  <a:pt x="857" y="925"/>
                </a:lnTo>
                <a:lnTo>
                  <a:pt x="863" y="925"/>
                </a:lnTo>
                <a:lnTo>
                  <a:pt x="857" y="925"/>
                </a:lnTo>
                <a:lnTo>
                  <a:pt x="847" y="935"/>
                </a:lnTo>
                <a:lnTo>
                  <a:pt x="842" y="940"/>
                </a:lnTo>
                <a:lnTo>
                  <a:pt x="837" y="946"/>
                </a:lnTo>
                <a:lnTo>
                  <a:pt x="2276" y="2364"/>
                </a:lnTo>
                <a:lnTo>
                  <a:pt x="1076" y="873"/>
                </a:lnTo>
                <a:lnTo>
                  <a:pt x="1081" y="868"/>
                </a:lnTo>
                <a:lnTo>
                  <a:pt x="1086" y="868"/>
                </a:lnTo>
                <a:lnTo>
                  <a:pt x="1086" y="863"/>
                </a:lnTo>
                <a:lnTo>
                  <a:pt x="1076" y="863"/>
                </a:lnTo>
                <a:lnTo>
                  <a:pt x="1081" y="857"/>
                </a:lnTo>
                <a:lnTo>
                  <a:pt x="1076" y="852"/>
                </a:lnTo>
                <a:lnTo>
                  <a:pt x="1076" y="847"/>
                </a:lnTo>
                <a:lnTo>
                  <a:pt x="1065" y="852"/>
                </a:lnTo>
                <a:lnTo>
                  <a:pt x="1060" y="857"/>
                </a:lnTo>
                <a:lnTo>
                  <a:pt x="1050" y="863"/>
                </a:lnTo>
                <a:lnTo>
                  <a:pt x="1055" y="863"/>
                </a:lnTo>
                <a:lnTo>
                  <a:pt x="1050" y="868"/>
                </a:lnTo>
                <a:lnTo>
                  <a:pt x="1055" y="868"/>
                </a:lnTo>
                <a:lnTo>
                  <a:pt x="1050" y="868"/>
                </a:lnTo>
                <a:lnTo>
                  <a:pt x="1055" y="873"/>
                </a:lnTo>
                <a:lnTo>
                  <a:pt x="1050" y="873"/>
                </a:lnTo>
                <a:lnTo>
                  <a:pt x="1055" y="873"/>
                </a:lnTo>
                <a:lnTo>
                  <a:pt x="1060" y="873"/>
                </a:lnTo>
                <a:lnTo>
                  <a:pt x="1055" y="873"/>
                </a:lnTo>
                <a:lnTo>
                  <a:pt x="1060" y="873"/>
                </a:lnTo>
                <a:lnTo>
                  <a:pt x="1065" y="873"/>
                </a:lnTo>
                <a:lnTo>
                  <a:pt x="1065" y="878"/>
                </a:lnTo>
                <a:lnTo>
                  <a:pt x="1070" y="873"/>
                </a:lnTo>
                <a:lnTo>
                  <a:pt x="1076" y="878"/>
                </a:lnTo>
                <a:lnTo>
                  <a:pt x="1076" y="873"/>
                </a:lnTo>
                <a:lnTo>
                  <a:pt x="2276" y="2364"/>
                </a:lnTo>
                <a:lnTo>
                  <a:pt x="1024" y="1008"/>
                </a:lnTo>
                <a:lnTo>
                  <a:pt x="1029" y="1008"/>
                </a:lnTo>
                <a:lnTo>
                  <a:pt x="1029" y="1003"/>
                </a:lnTo>
                <a:lnTo>
                  <a:pt x="1024" y="1008"/>
                </a:lnTo>
                <a:lnTo>
                  <a:pt x="2276" y="2364"/>
                </a:lnTo>
                <a:lnTo>
                  <a:pt x="1122" y="987"/>
                </a:lnTo>
                <a:lnTo>
                  <a:pt x="1117" y="982"/>
                </a:lnTo>
                <a:lnTo>
                  <a:pt x="1107" y="982"/>
                </a:lnTo>
                <a:lnTo>
                  <a:pt x="1096" y="987"/>
                </a:lnTo>
                <a:lnTo>
                  <a:pt x="1102" y="987"/>
                </a:lnTo>
                <a:lnTo>
                  <a:pt x="1096" y="992"/>
                </a:lnTo>
                <a:lnTo>
                  <a:pt x="1091" y="998"/>
                </a:lnTo>
                <a:lnTo>
                  <a:pt x="1096" y="998"/>
                </a:lnTo>
                <a:lnTo>
                  <a:pt x="1091" y="1003"/>
                </a:lnTo>
                <a:lnTo>
                  <a:pt x="1096" y="998"/>
                </a:lnTo>
                <a:lnTo>
                  <a:pt x="1096" y="1003"/>
                </a:lnTo>
                <a:lnTo>
                  <a:pt x="1096" y="998"/>
                </a:lnTo>
                <a:lnTo>
                  <a:pt x="1102" y="1003"/>
                </a:lnTo>
                <a:lnTo>
                  <a:pt x="1107" y="998"/>
                </a:lnTo>
                <a:lnTo>
                  <a:pt x="1107" y="1003"/>
                </a:lnTo>
                <a:lnTo>
                  <a:pt x="1107" y="998"/>
                </a:lnTo>
                <a:lnTo>
                  <a:pt x="1112" y="998"/>
                </a:lnTo>
                <a:lnTo>
                  <a:pt x="1117" y="987"/>
                </a:lnTo>
                <a:lnTo>
                  <a:pt x="1122" y="987"/>
                </a:lnTo>
                <a:lnTo>
                  <a:pt x="2276" y="2364"/>
                </a:lnTo>
                <a:lnTo>
                  <a:pt x="992" y="1008"/>
                </a:lnTo>
                <a:lnTo>
                  <a:pt x="998" y="1008"/>
                </a:lnTo>
                <a:lnTo>
                  <a:pt x="998" y="1003"/>
                </a:lnTo>
                <a:lnTo>
                  <a:pt x="987" y="1008"/>
                </a:lnTo>
                <a:lnTo>
                  <a:pt x="987" y="1013"/>
                </a:lnTo>
                <a:lnTo>
                  <a:pt x="992" y="1008"/>
                </a:lnTo>
                <a:lnTo>
                  <a:pt x="987" y="1013"/>
                </a:lnTo>
                <a:lnTo>
                  <a:pt x="992" y="1008"/>
                </a:lnTo>
                <a:lnTo>
                  <a:pt x="2276" y="2364"/>
                </a:lnTo>
                <a:lnTo>
                  <a:pt x="987" y="987"/>
                </a:lnTo>
                <a:lnTo>
                  <a:pt x="992" y="982"/>
                </a:lnTo>
                <a:lnTo>
                  <a:pt x="992" y="977"/>
                </a:lnTo>
                <a:lnTo>
                  <a:pt x="987" y="977"/>
                </a:lnTo>
                <a:lnTo>
                  <a:pt x="982" y="982"/>
                </a:lnTo>
                <a:lnTo>
                  <a:pt x="982" y="987"/>
                </a:lnTo>
                <a:lnTo>
                  <a:pt x="987" y="987"/>
                </a:lnTo>
                <a:lnTo>
                  <a:pt x="2276" y="2364"/>
                </a:lnTo>
                <a:lnTo>
                  <a:pt x="998" y="883"/>
                </a:lnTo>
                <a:lnTo>
                  <a:pt x="987" y="883"/>
                </a:lnTo>
                <a:lnTo>
                  <a:pt x="972" y="894"/>
                </a:lnTo>
                <a:lnTo>
                  <a:pt x="972" y="899"/>
                </a:lnTo>
                <a:lnTo>
                  <a:pt x="977" y="904"/>
                </a:lnTo>
                <a:lnTo>
                  <a:pt x="972" y="915"/>
                </a:lnTo>
                <a:lnTo>
                  <a:pt x="977" y="904"/>
                </a:lnTo>
                <a:lnTo>
                  <a:pt x="977" y="909"/>
                </a:lnTo>
                <a:lnTo>
                  <a:pt x="982" y="909"/>
                </a:lnTo>
                <a:lnTo>
                  <a:pt x="982" y="915"/>
                </a:lnTo>
                <a:lnTo>
                  <a:pt x="982" y="909"/>
                </a:lnTo>
                <a:lnTo>
                  <a:pt x="987" y="909"/>
                </a:lnTo>
                <a:lnTo>
                  <a:pt x="992" y="899"/>
                </a:lnTo>
                <a:lnTo>
                  <a:pt x="998" y="899"/>
                </a:lnTo>
                <a:lnTo>
                  <a:pt x="1003" y="894"/>
                </a:lnTo>
                <a:lnTo>
                  <a:pt x="1003" y="889"/>
                </a:lnTo>
                <a:lnTo>
                  <a:pt x="998" y="883"/>
                </a:lnTo>
                <a:lnTo>
                  <a:pt x="2276" y="2364"/>
                </a:lnTo>
                <a:lnTo>
                  <a:pt x="1018" y="863"/>
                </a:lnTo>
                <a:lnTo>
                  <a:pt x="1018" y="857"/>
                </a:lnTo>
                <a:lnTo>
                  <a:pt x="1013" y="857"/>
                </a:lnTo>
                <a:lnTo>
                  <a:pt x="1008" y="857"/>
                </a:lnTo>
                <a:lnTo>
                  <a:pt x="1003" y="863"/>
                </a:lnTo>
                <a:lnTo>
                  <a:pt x="998" y="863"/>
                </a:lnTo>
                <a:lnTo>
                  <a:pt x="992" y="868"/>
                </a:lnTo>
                <a:lnTo>
                  <a:pt x="998" y="873"/>
                </a:lnTo>
                <a:lnTo>
                  <a:pt x="987" y="878"/>
                </a:lnTo>
                <a:lnTo>
                  <a:pt x="992" y="878"/>
                </a:lnTo>
                <a:lnTo>
                  <a:pt x="992" y="873"/>
                </a:lnTo>
                <a:lnTo>
                  <a:pt x="992" y="878"/>
                </a:lnTo>
                <a:lnTo>
                  <a:pt x="998" y="878"/>
                </a:lnTo>
                <a:lnTo>
                  <a:pt x="1003" y="878"/>
                </a:lnTo>
                <a:lnTo>
                  <a:pt x="1008" y="878"/>
                </a:lnTo>
                <a:lnTo>
                  <a:pt x="1013" y="868"/>
                </a:lnTo>
                <a:lnTo>
                  <a:pt x="1018" y="868"/>
                </a:lnTo>
                <a:lnTo>
                  <a:pt x="1018" y="863"/>
                </a:lnTo>
                <a:lnTo>
                  <a:pt x="2276" y="2364"/>
                </a:lnTo>
                <a:lnTo>
                  <a:pt x="1018" y="1008"/>
                </a:lnTo>
                <a:lnTo>
                  <a:pt x="1018" y="1003"/>
                </a:lnTo>
                <a:lnTo>
                  <a:pt x="1008" y="1013"/>
                </a:lnTo>
                <a:lnTo>
                  <a:pt x="1013" y="1013"/>
                </a:lnTo>
                <a:lnTo>
                  <a:pt x="1008" y="1013"/>
                </a:lnTo>
                <a:lnTo>
                  <a:pt x="1018" y="1008"/>
                </a:lnTo>
                <a:lnTo>
                  <a:pt x="2276" y="2364"/>
                </a:lnTo>
                <a:lnTo>
                  <a:pt x="925" y="847"/>
                </a:lnTo>
                <a:lnTo>
                  <a:pt x="920" y="847"/>
                </a:lnTo>
                <a:lnTo>
                  <a:pt x="920" y="852"/>
                </a:lnTo>
                <a:lnTo>
                  <a:pt x="915" y="852"/>
                </a:lnTo>
                <a:lnTo>
                  <a:pt x="925" y="847"/>
                </a:lnTo>
                <a:lnTo>
                  <a:pt x="2276" y="2364"/>
                </a:lnTo>
                <a:lnTo>
                  <a:pt x="946" y="624"/>
                </a:lnTo>
                <a:lnTo>
                  <a:pt x="951" y="618"/>
                </a:lnTo>
                <a:lnTo>
                  <a:pt x="946" y="618"/>
                </a:lnTo>
                <a:lnTo>
                  <a:pt x="946" y="624"/>
                </a:lnTo>
                <a:lnTo>
                  <a:pt x="2276" y="2364"/>
                </a:lnTo>
                <a:lnTo>
                  <a:pt x="909" y="483"/>
                </a:lnTo>
                <a:lnTo>
                  <a:pt x="904" y="483"/>
                </a:lnTo>
                <a:lnTo>
                  <a:pt x="899" y="489"/>
                </a:lnTo>
                <a:lnTo>
                  <a:pt x="904" y="483"/>
                </a:lnTo>
                <a:lnTo>
                  <a:pt x="899" y="489"/>
                </a:lnTo>
                <a:lnTo>
                  <a:pt x="909" y="483"/>
                </a:lnTo>
                <a:lnTo>
                  <a:pt x="2276" y="2364"/>
                </a:lnTo>
                <a:lnTo>
                  <a:pt x="904" y="909"/>
                </a:lnTo>
                <a:lnTo>
                  <a:pt x="909" y="909"/>
                </a:lnTo>
                <a:lnTo>
                  <a:pt x="915" y="904"/>
                </a:lnTo>
                <a:lnTo>
                  <a:pt x="915" y="899"/>
                </a:lnTo>
                <a:lnTo>
                  <a:pt x="909" y="899"/>
                </a:lnTo>
                <a:lnTo>
                  <a:pt x="904" y="909"/>
                </a:lnTo>
                <a:lnTo>
                  <a:pt x="2276" y="2364"/>
                </a:lnTo>
                <a:lnTo>
                  <a:pt x="925" y="359"/>
                </a:lnTo>
                <a:lnTo>
                  <a:pt x="930" y="353"/>
                </a:lnTo>
                <a:lnTo>
                  <a:pt x="925" y="353"/>
                </a:lnTo>
                <a:lnTo>
                  <a:pt x="920" y="359"/>
                </a:lnTo>
                <a:lnTo>
                  <a:pt x="925" y="359"/>
                </a:lnTo>
                <a:lnTo>
                  <a:pt x="2276" y="2364"/>
                </a:lnTo>
                <a:lnTo>
                  <a:pt x="915" y="348"/>
                </a:lnTo>
                <a:lnTo>
                  <a:pt x="920" y="348"/>
                </a:lnTo>
                <a:lnTo>
                  <a:pt x="915" y="343"/>
                </a:lnTo>
                <a:lnTo>
                  <a:pt x="915" y="348"/>
                </a:lnTo>
                <a:lnTo>
                  <a:pt x="2276" y="2364"/>
                </a:lnTo>
                <a:lnTo>
                  <a:pt x="925" y="457"/>
                </a:lnTo>
                <a:lnTo>
                  <a:pt x="915" y="468"/>
                </a:lnTo>
                <a:lnTo>
                  <a:pt x="920" y="468"/>
                </a:lnTo>
                <a:lnTo>
                  <a:pt x="915" y="468"/>
                </a:lnTo>
                <a:lnTo>
                  <a:pt x="920" y="468"/>
                </a:lnTo>
                <a:lnTo>
                  <a:pt x="925" y="468"/>
                </a:lnTo>
                <a:lnTo>
                  <a:pt x="930" y="463"/>
                </a:lnTo>
                <a:lnTo>
                  <a:pt x="925" y="457"/>
                </a:lnTo>
                <a:lnTo>
                  <a:pt x="2276" y="2364"/>
                </a:lnTo>
                <a:lnTo>
                  <a:pt x="842" y="717"/>
                </a:lnTo>
                <a:lnTo>
                  <a:pt x="837" y="717"/>
                </a:lnTo>
                <a:lnTo>
                  <a:pt x="837" y="722"/>
                </a:lnTo>
                <a:lnTo>
                  <a:pt x="842" y="717"/>
                </a:lnTo>
                <a:lnTo>
                  <a:pt x="2276" y="2364"/>
                </a:lnTo>
                <a:lnTo>
                  <a:pt x="878" y="722"/>
                </a:lnTo>
                <a:lnTo>
                  <a:pt x="883" y="717"/>
                </a:lnTo>
                <a:lnTo>
                  <a:pt x="878" y="717"/>
                </a:lnTo>
                <a:lnTo>
                  <a:pt x="873" y="722"/>
                </a:lnTo>
                <a:lnTo>
                  <a:pt x="878" y="722"/>
                </a:lnTo>
                <a:lnTo>
                  <a:pt x="2276" y="2364"/>
                </a:lnTo>
                <a:lnTo>
                  <a:pt x="920" y="1024"/>
                </a:lnTo>
                <a:lnTo>
                  <a:pt x="920" y="1018"/>
                </a:lnTo>
                <a:lnTo>
                  <a:pt x="915" y="1024"/>
                </a:lnTo>
                <a:lnTo>
                  <a:pt x="920" y="1024"/>
                </a:lnTo>
                <a:lnTo>
                  <a:pt x="2276" y="2364"/>
                </a:lnTo>
                <a:lnTo>
                  <a:pt x="852" y="426"/>
                </a:lnTo>
                <a:lnTo>
                  <a:pt x="863" y="421"/>
                </a:lnTo>
                <a:lnTo>
                  <a:pt x="863" y="416"/>
                </a:lnTo>
                <a:lnTo>
                  <a:pt x="857" y="416"/>
                </a:lnTo>
                <a:lnTo>
                  <a:pt x="852" y="421"/>
                </a:lnTo>
                <a:lnTo>
                  <a:pt x="852" y="426"/>
                </a:lnTo>
                <a:lnTo>
                  <a:pt x="2276" y="2364"/>
                </a:lnTo>
                <a:lnTo>
                  <a:pt x="935" y="681"/>
                </a:lnTo>
                <a:lnTo>
                  <a:pt x="930" y="686"/>
                </a:lnTo>
                <a:lnTo>
                  <a:pt x="925" y="686"/>
                </a:lnTo>
                <a:lnTo>
                  <a:pt x="920" y="686"/>
                </a:lnTo>
                <a:lnTo>
                  <a:pt x="920" y="691"/>
                </a:lnTo>
                <a:lnTo>
                  <a:pt x="920" y="696"/>
                </a:lnTo>
                <a:lnTo>
                  <a:pt x="915" y="696"/>
                </a:lnTo>
                <a:lnTo>
                  <a:pt x="920" y="696"/>
                </a:lnTo>
                <a:lnTo>
                  <a:pt x="915" y="696"/>
                </a:lnTo>
                <a:lnTo>
                  <a:pt x="920" y="696"/>
                </a:lnTo>
                <a:lnTo>
                  <a:pt x="915" y="702"/>
                </a:lnTo>
                <a:lnTo>
                  <a:pt x="920" y="702"/>
                </a:lnTo>
                <a:lnTo>
                  <a:pt x="915" y="702"/>
                </a:lnTo>
                <a:lnTo>
                  <a:pt x="920" y="702"/>
                </a:lnTo>
                <a:lnTo>
                  <a:pt x="915" y="702"/>
                </a:lnTo>
                <a:lnTo>
                  <a:pt x="920" y="702"/>
                </a:lnTo>
                <a:lnTo>
                  <a:pt x="920" y="707"/>
                </a:lnTo>
                <a:lnTo>
                  <a:pt x="920" y="702"/>
                </a:lnTo>
                <a:lnTo>
                  <a:pt x="920" y="707"/>
                </a:lnTo>
                <a:lnTo>
                  <a:pt x="925" y="707"/>
                </a:lnTo>
                <a:lnTo>
                  <a:pt x="930" y="707"/>
                </a:lnTo>
                <a:lnTo>
                  <a:pt x="935" y="702"/>
                </a:lnTo>
                <a:lnTo>
                  <a:pt x="946" y="702"/>
                </a:lnTo>
                <a:lnTo>
                  <a:pt x="946" y="696"/>
                </a:lnTo>
                <a:lnTo>
                  <a:pt x="951" y="696"/>
                </a:lnTo>
                <a:lnTo>
                  <a:pt x="946" y="691"/>
                </a:lnTo>
                <a:lnTo>
                  <a:pt x="951" y="691"/>
                </a:lnTo>
                <a:lnTo>
                  <a:pt x="951" y="686"/>
                </a:lnTo>
                <a:lnTo>
                  <a:pt x="946" y="686"/>
                </a:lnTo>
                <a:lnTo>
                  <a:pt x="951" y="686"/>
                </a:lnTo>
                <a:lnTo>
                  <a:pt x="946" y="686"/>
                </a:lnTo>
                <a:lnTo>
                  <a:pt x="946" y="681"/>
                </a:lnTo>
                <a:lnTo>
                  <a:pt x="946" y="686"/>
                </a:lnTo>
                <a:lnTo>
                  <a:pt x="935" y="681"/>
                </a:lnTo>
                <a:lnTo>
                  <a:pt x="2276" y="2364"/>
                </a:lnTo>
                <a:lnTo>
                  <a:pt x="951" y="608"/>
                </a:lnTo>
                <a:lnTo>
                  <a:pt x="956" y="608"/>
                </a:lnTo>
                <a:lnTo>
                  <a:pt x="956" y="603"/>
                </a:lnTo>
                <a:lnTo>
                  <a:pt x="951" y="608"/>
                </a:lnTo>
                <a:lnTo>
                  <a:pt x="2276" y="2364"/>
                </a:lnTo>
                <a:lnTo>
                  <a:pt x="930" y="390"/>
                </a:lnTo>
                <a:lnTo>
                  <a:pt x="946" y="390"/>
                </a:lnTo>
                <a:lnTo>
                  <a:pt x="956" y="385"/>
                </a:lnTo>
                <a:lnTo>
                  <a:pt x="956" y="379"/>
                </a:lnTo>
                <a:lnTo>
                  <a:pt x="951" y="379"/>
                </a:lnTo>
                <a:lnTo>
                  <a:pt x="946" y="379"/>
                </a:lnTo>
                <a:lnTo>
                  <a:pt x="930" y="390"/>
                </a:lnTo>
                <a:lnTo>
                  <a:pt x="2276" y="2364"/>
                </a:lnTo>
                <a:lnTo>
                  <a:pt x="878" y="707"/>
                </a:lnTo>
                <a:lnTo>
                  <a:pt x="883" y="707"/>
                </a:lnTo>
                <a:lnTo>
                  <a:pt x="889" y="702"/>
                </a:lnTo>
                <a:lnTo>
                  <a:pt x="883" y="702"/>
                </a:lnTo>
                <a:lnTo>
                  <a:pt x="878" y="707"/>
                </a:lnTo>
                <a:lnTo>
                  <a:pt x="2276" y="2364"/>
                </a:lnTo>
                <a:lnTo>
                  <a:pt x="992" y="644"/>
                </a:lnTo>
                <a:lnTo>
                  <a:pt x="987" y="650"/>
                </a:lnTo>
                <a:lnTo>
                  <a:pt x="987" y="655"/>
                </a:lnTo>
                <a:lnTo>
                  <a:pt x="992" y="650"/>
                </a:lnTo>
                <a:lnTo>
                  <a:pt x="987" y="655"/>
                </a:lnTo>
                <a:lnTo>
                  <a:pt x="992" y="650"/>
                </a:lnTo>
                <a:lnTo>
                  <a:pt x="998" y="650"/>
                </a:lnTo>
                <a:lnTo>
                  <a:pt x="992" y="644"/>
                </a:lnTo>
                <a:lnTo>
                  <a:pt x="2276" y="2364"/>
                </a:lnTo>
                <a:lnTo>
                  <a:pt x="1268" y="587"/>
                </a:lnTo>
                <a:lnTo>
                  <a:pt x="1268" y="582"/>
                </a:lnTo>
                <a:lnTo>
                  <a:pt x="1263" y="582"/>
                </a:lnTo>
                <a:lnTo>
                  <a:pt x="1268" y="587"/>
                </a:lnTo>
                <a:lnTo>
                  <a:pt x="2276" y="2364"/>
                </a:lnTo>
                <a:lnTo>
                  <a:pt x="1335" y="208"/>
                </a:lnTo>
                <a:lnTo>
                  <a:pt x="1341" y="208"/>
                </a:lnTo>
                <a:lnTo>
                  <a:pt x="1346" y="208"/>
                </a:lnTo>
                <a:lnTo>
                  <a:pt x="1351" y="203"/>
                </a:lnTo>
                <a:lnTo>
                  <a:pt x="1351" y="198"/>
                </a:lnTo>
                <a:lnTo>
                  <a:pt x="1356" y="198"/>
                </a:lnTo>
                <a:lnTo>
                  <a:pt x="1356" y="192"/>
                </a:lnTo>
                <a:lnTo>
                  <a:pt x="1346" y="187"/>
                </a:lnTo>
                <a:lnTo>
                  <a:pt x="1341" y="192"/>
                </a:lnTo>
                <a:lnTo>
                  <a:pt x="1335" y="198"/>
                </a:lnTo>
                <a:lnTo>
                  <a:pt x="1335" y="203"/>
                </a:lnTo>
                <a:lnTo>
                  <a:pt x="1330" y="208"/>
                </a:lnTo>
                <a:lnTo>
                  <a:pt x="1335" y="208"/>
                </a:lnTo>
                <a:lnTo>
                  <a:pt x="2276" y="2364"/>
                </a:lnTo>
                <a:lnTo>
                  <a:pt x="1257" y="540"/>
                </a:lnTo>
                <a:lnTo>
                  <a:pt x="1263" y="535"/>
                </a:lnTo>
                <a:lnTo>
                  <a:pt x="1257" y="535"/>
                </a:lnTo>
                <a:lnTo>
                  <a:pt x="1257" y="540"/>
                </a:lnTo>
                <a:lnTo>
                  <a:pt x="2276" y="2364"/>
                </a:lnTo>
                <a:lnTo>
                  <a:pt x="1263" y="639"/>
                </a:lnTo>
                <a:lnTo>
                  <a:pt x="1263" y="644"/>
                </a:lnTo>
                <a:lnTo>
                  <a:pt x="1268" y="644"/>
                </a:lnTo>
                <a:lnTo>
                  <a:pt x="1273" y="644"/>
                </a:lnTo>
                <a:lnTo>
                  <a:pt x="1278" y="639"/>
                </a:lnTo>
                <a:lnTo>
                  <a:pt x="1283" y="634"/>
                </a:lnTo>
                <a:lnTo>
                  <a:pt x="1283" y="629"/>
                </a:lnTo>
                <a:lnTo>
                  <a:pt x="1273" y="624"/>
                </a:lnTo>
                <a:lnTo>
                  <a:pt x="1268" y="629"/>
                </a:lnTo>
                <a:lnTo>
                  <a:pt x="1263" y="634"/>
                </a:lnTo>
                <a:lnTo>
                  <a:pt x="1263" y="639"/>
                </a:lnTo>
                <a:lnTo>
                  <a:pt x="2276" y="2364"/>
                </a:lnTo>
                <a:lnTo>
                  <a:pt x="1273" y="489"/>
                </a:lnTo>
                <a:lnTo>
                  <a:pt x="1278" y="483"/>
                </a:lnTo>
                <a:lnTo>
                  <a:pt x="1273" y="483"/>
                </a:lnTo>
                <a:lnTo>
                  <a:pt x="1268" y="483"/>
                </a:lnTo>
                <a:lnTo>
                  <a:pt x="1268" y="489"/>
                </a:lnTo>
                <a:lnTo>
                  <a:pt x="1273" y="489"/>
                </a:lnTo>
                <a:lnTo>
                  <a:pt x="2276" y="2364"/>
                </a:lnTo>
                <a:lnTo>
                  <a:pt x="1356" y="156"/>
                </a:lnTo>
                <a:lnTo>
                  <a:pt x="1356" y="161"/>
                </a:lnTo>
                <a:lnTo>
                  <a:pt x="1361" y="161"/>
                </a:lnTo>
                <a:lnTo>
                  <a:pt x="1367" y="156"/>
                </a:lnTo>
                <a:lnTo>
                  <a:pt x="1367" y="161"/>
                </a:lnTo>
                <a:lnTo>
                  <a:pt x="1367" y="166"/>
                </a:lnTo>
                <a:lnTo>
                  <a:pt x="1372" y="161"/>
                </a:lnTo>
                <a:lnTo>
                  <a:pt x="1367" y="166"/>
                </a:lnTo>
                <a:lnTo>
                  <a:pt x="1372" y="166"/>
                </a:lnTo>
                <a:lnTo>
                  <a:pt x="1377" y="161"/>
                </a:lnTo>
                <a:lnTo>
                  <a:pt x="1387" y="156"/>
                </a:lnTo>
                <a:lnTo>
                  <a:pt x="1387" y="151"/>
                </a:lnTo>
                <a:lnTo>
                  <a:pt x="1387" y="146"/>
                </a:lnTo>
                <a:lnTo>
                  <a:pt x="1382" y="146"/>
                </a:lnTo>
                <a:lnTo>
                  <a:pt x="1382" y="140"/>
                </a:lnTo>
                <a:lnTo>
                  <a:pt x="1382" y="135"/>
                </a:lnTo>
                <a:lnTo>
                  <a:pt x="1377" y="135"/>
                </a:lnTo>
                <a:lnTo>
                  <a:pt x="1372" y="140"/>
                </a:lnTo>
                <a:lnTo>
                  <a:pt x="1367" y="140"/>
                </a:lnTo>
                <a:lnTo>
                  <a:pt x="1356" y="151"/>
                </a:lnTo>
                <a:lnTo>
                  <a:pt x="1356" y="156"/>
                </a:lnTo>
                <a:lnTo>
                  <a:pt x="1356" y="161"/>
                </a:lnTo>
                <a:lnTo>
                  <a:pt x="1356" y="156"/>
                </a:lnTo>
                <a:lnTo>
                  <a:pt x="2276" y="2364"/>
                </a:lnTo>
                <a:lnTo>
                  <a:pt x="1408" y="99"/>
                </a:lnTo>
                <a:lnTo>
                  <a:pt x="1413" y="104"/>
                </a:lnTo>
                <a:lnTo>
                  <a:pt x="1413" y="109"/>
                </a:lnTo>
                <a:lnTo>
                  <a:pt x="1413" y="104"/>
                </a:lnTo>
                <a:lnTo>
                  <a:pt x="1419" y="104"/>
                </a:lnTo>
                <a:lnTo>
                  <a:pt x="1424" y="104"/>
                </a:lnTo>
                <a:lnTo>
                  <a:pt x="1424" y="109"/>
                </a:lnTo>
                <a:lnTo>
                  <a:pt x="1424" y="104"/>
                </a:lnTo>
                <a:lnTo>
                  <a:pt x="1429" y="99"/>
                </a:lnTo>
                <a:lnTo>
                  <a:pt x="1434" y="94"/>
                </a:lnTo>
                <a:lnTo>
                  <a:pt x="1439" y="94"/>
                </a:lnTo>
                <a:lnTo>
                  <a:pt x="1434" y="89"/>
                </a:lnTo>
                <a:lnTo>
                  <a:pt x="1439" y="89"/>
                </a:lnTo>
                <a:lnTo>
                  <a:pt x="1439" y="83"/>
                </a:lnTo>
                <a:lnTo>
                  <a:pt x="1439" y="78"/>
                </a:lnTo>
                <a:lnTo>
                  <a:pt x="1429" y="83"/>
                </a:lnTo>
                <a:lnTo>
                  <a:pt x="1429" y="78"/>
                </a:lnTo>
                <a:lnTo>
                  <a:pt x="1419" y="83"/>
                </a:lnTo>
                <a:lnTo>
                  <a:pt x="1408" y="94"/>
                </a:lnTo>
                <a:lnTo>
                  <a:pt x="1408" y="99"/>
                </a:lnTo>
                <a:lnTo>
                  <a:pt x="2276" y="2364"/>
                </a:lnTo>
                <a:lnTo>
                  <a:pt x="1387" y="130"/>
                </a:lnTo>
                <a:lnTo>
                  <a:pt x="1393" y="125"/>
                </a:lnTo>
                <a:lnTo>
                  <a:pt x="1398" y="120"/>
                </a:lnTo>
                <a:lnTo>
                  <a:pt x="1393" y="120"/>
                </a:lnTo>
                <a:lnTo>
                  <a:pt x="1387" y="125"/>
                </a:lnTo>
                <a:lnTo>
                  <a:pt x="1387" y="130"/>
                </a:lnTo>
                <a:lnTo>
                  <a:pt x="2276" y="2364"/>
                </a:lnTo>
                <a:lnTo>
                  <a:pt x="1304" y="530"/>
                </a:lnTo>
                <a:lnTo>
                  <a:pt x="1309" y="530"/>
                </a:lnTo>
                <a:lnTo>
                  <a:pt x="1315" y="530"/>
                </a:lnTo>
                <a:lnTo>
                  <a:pt x="1320" y="530"/>
                </a:lnTo>
                <a:lnTo>
                  <a:pt x="1320" y="525"/>
                </a:lnTo>
                <a:lnTo>
                  <a:pt x="1320" y="520"/>
                </a:lnTo>
                <a:lnTo>
                  <a:pt x="1315" y="520"/>
                </a:lnTo>
                <a:lnTo>
                  <a:pt x="1304" y="525"/>
                </a:lnTo>
                <a:lnTo>
                  <a:pt x="1309" y="525"/>
                </a:lnTo>
                <a:lnTo>
                  <a:pt x="1304" y="525"/>
                </a:lnTo>
                <a:lnTo>
                  <a:pt x="1304" y="530"/>
                </a:lnTo>
                <a:lnTo>
                  <a:pt x="2276" y="2364"/>
                </a:lnTo>
                <a:lnTo>
                  <a:pt x="1273" y="187"/>
                </a:lnTo>
                <a:lnTo>
                  <a:pt x="1278" y="187"/>
                </a:lnTo>
                <a:lnTo>
                  <a:pt x="1278" y="192"/>
                </a:lnTo>
                <a:lnTo>
                  <a:pt x="1273" y="198"/>
                </a:lnTo>
                <a:lnTo>
                  <a:pt x="1278" y="192"/>
                </a:lnTo>
                <a:lnTo>
                  <a:pt x="1278" y="198"/>
                </a:lnTo>
                <a:lnTo>
                  <a:pt x="1283" y="192"/>
                </a:lnTo>
                <a:lnTo>
                  <a:pt x="1283" y="198"/>
                </a:lnTo>
                <a:lnTo>
                  <a:pt x="1289" y="198"/>
                </a:lnTo>
                <a:lnTo>
                  <a:pt x="1289" y="192"/>
                </a:lnTo>
                <a:lnTo>
                  <a:pt x="1299" y="187"/>
                </a:lnTo>
                <a:lnTo>
                  <a:pt x="1299" y="182"/>
                </a:lnTo>
                <a:lnTo>
                  <a:pt x="1304" y="182"/>
                </a:lnTo>
                <a:lnTo>
                  <a:pt x="1304" y="177"/>
                </a:lnTo>
                <a:lnTo>
                  <a:pt x="1299" y="172"/>
                </a:lnTo>
                <a:lnTo>
                  <a:pt x="1289" y="172"/>
                </a:lnTo>
                <a:lnTo>
                  <a:pt x="1278" y="182"/>
                </a:lnTo>
                <a:lnTo>
                  <a:pt x="1273" y="187"/>
                </a:lnTo>
                <a:lnTo>
                  <a:pt x="1278" y="187"/>
                </a:lnTo>
                <a:lnTo>
                  <a:pt x="1273" y="187"/>
                </a:lnTo>
                <a:lnTo>
                  <a:pt x="2276" y="2364"/>
                </a:lnTo>
                <a:lnTo>
                  <a:pt x="1315" y="478"/>
                </a:lnTo>
                <a:lnTo>
                  <a:pt x="1309" y="478"/>
                </a:lnTo>
                <a:lnTo>
                  <a:pt x="1304" y="483"/>
                </a:lnTo>
                <a:lnTo>
                  <a:pt x="1299" y="483"/>
                </a:lnTo>
                <a:lnTo>
                  <a:pt x="1299" y="489"/>
                </a:lnTo>
                <a:lnTo>
                  <a:pt x="1294" y="494"/>
                </a:lnTo>
                <a:lnTo>
                  <a:pt x="1299" y="494"/>
                </a:lnTo>
                <a:lnTo>
                  <a:pt x="1299" y="499"/>
                </a:lnTo>
                <a:lnTo>
                  <a:pt x="1304" y="494"/>
                </a:lnTo>
                <a:lnTo>
                  <a:pt x="1304" y="499"/>
                </a:lnTo>
                <a:lnTo>
                  <a:pt x="1304" y="494"/>
                </a:lnTo>
                <a:lnTo>
                  <a:pt x="1304" y="499"/>
                </a:lnTo>
                <a:lnTo>
                  <a:pt x="1309" y="499"/>
                </a:lnTo>
                <a:lnTo>
                  <a:pt x="1309" y="494"/>
                </a:lnTo>
                <a:lnTo>
                  <a:pt x="1315" y="494"/>
                </a:lnTo>
                <a:lnTo>
                  <a:pt x="1320" y="489"/>
                </a:lnTo>
                <a:lnTo>
                  <a:pt x="1325" y="483"/>
                </a:lnTo>
                <a:lnTo>
                  <a:pt x="1320" y="483"/>
                </a:lnTo>
                <a:lnTo>
                  <a:pt x="1325" y="483"/>
                </a:lnTo>
                <a:lnTo>
                  <a:pt x="1320" y="483"/>
                </a:lnTo>
                <a:lnTo>
                  <a:pt x="1320" y="478"/>
                </a:lnTo>
                <a:lnTo>
                  <a:pt x="1315" y="478"/>
                </a:lnTo>
                <a:lnTo>
                  <a:pt x="2276" y="2364"/>
                </a:lnTo>
                <a:lnTo>
                  <a:pt x="1294" y="322"/>
                </a:lnTo>
                <a:lnTo>
                  <a:pt x="1299" y="327"/>
                </a:lnTo>
                <a:lnTo>
                  <a:pt x="1304" y="322"/>
                </a:lnTo>
                <a:lnTo>
                  <a:pt x="1315" y="312"/>
                </a:lnTo>
                <a:lnTo>
                  <a:pt x="1315" y="302"/>
                </a:lnTo>
                <a:lnTo>
                  <a:pt x="1309" y="302"/>
                </a:lnTo>
                <a:lnTo>
                  <a:pt x="1299" y="312"/>
                </a:lnTo>
                <a:lnTo>
                  <a:pt x="1294" y="317"/>
                </a:lnTo>
                <a:lnTo>
                  <a:pt x="1294" y="322"/>
                </a:lnTo>
                <a:lnTo>
                  <a:pt x="2276" y="2364"/>
                </a:lnTo>
                <a:lnTo>
                  <a:pt x="1206" y="317"/>
                </a:lnTo>
                <a:lnTo>
                  <a:pt x="1206" y="322"/>
                </a:lnTo>
                <a:lnTo>
                  <a:pt x="1216" y="317"/>
                </a:lnTo>
                <a:lnTo>
                  <a:pt x="1221" y="317"/>
                </a:lnTo>
                <a:lnTo>
                  <a:pt x="1226" y="312"/>
                </a:lnTo>
                <a:lnTo>
                  <a:pt x="1231" y="302"/>
                </a:lnTo>
                <a:lnTo>
                  <a:pt x="1231" y="296"/>
                </a:lnTo>
                <a:lnTo>
                  <a:pt x="1216" y="302"/>
                </a:lnTo>
                <a:lnTo>
                  <a:pt x="1211" y="312"/>
                </a:lnTo>
                <a:lnTo>
                  <a:pt x="1206" y="317"/>
                </a:lnTo>
                <a:lnTo>
                  <a:pt x="2276" y="2364"/>
                </a:lnTo>
                <a:lnTo>
                  <a:pt x="1221" y="878"/>
                </a:lnTo>
                <a:lnTo>
                  <a:pt x="1226" y="873"/>
                </a:lnTo>
                <a:lnTo>
                  <a:pt x="1221" y="873"/>
                </a:lnTo>
                <a:lnTo>
                  <a:pt x="1221" y="878"/>
                </a:lnTo>
                <a:lnTo>
                  <a:pt x="2276" y="2364"/>
                </a:lnTo>
                <a:lnTo>
                  <a:pt x="1320" y="556"/>
                </a:lnTo>
                <a:lnTo>
                  <a:pt x="1315" y="561"/>
                </a:lnTo>
                <a:lnTo>
                  <a:pt x="1315" y="566"/>
                </a:lnTo>
                <a:lnTo>
                  <a:pt x="1320" y="561"/>
                </a:lnTo>
                <a:lnTo>
                  <a:pt x="1325" y="556"/>
                </a:lnTo>
                <a:lnTo>
                  <a:pt x="1320" y="556"/>
                </a:lnTo>
                <a:lnTo>
                  <a:pt x="2276" y="2364"/>
                </a:lnTo>
                <a:lnTo>
                  <a:pt x="1289" y="291"/>
                </a:lnTo>
                <a:lnTo>
                  <a:pt x="1294" y="291"/>
                </a:lnTo>
                <a:lnTo>
                  <a:pt x="1299" y="286"/>
                </a:lnTo>
                <a:lnTo>
                  <a:pt x="1289" y="286"/>
                </a:lnTo>
                <a:lnTo>
                  <a:pt x="1289" y="291"/>
                </a:lnTo>
                <a:lnTo>
                  <a:pt x="2276" y="2364"/>
                </a:lnTo>
                <a:lnTo>
                  <a:pt x="1283" y="447"/>
                </a:lnTo>
                <a:lnTo>
                  <a:pt x="1283" y="452"/>
                </a:lnTo>
                <a:lnTo>
                  <a:pt x="1289" y="452"/>
                </a:lnTo>
                <a:lnTo>
                  <a:pt x="1283" y="452"/>
                </a:lnTo>
                <a:lnTo>
                  <a:pt x="1289" y="452"/>
                </a:lnTo>
                <a:lnTo>
                  <a:pt x="1294" y="452"/>
                </a:lnTo>
                <a:lnTo>
                  <a:pt x="1299" y="447"/>
                </a:lnTo>
                <a:lnTo>
                  <a:pt x="1299" y="442"/>
                </a:lnTo>
                <a:lnTo>
                  <a:pt x="1294" y="442"/>
                </a:lnTo>
                <a:lnTo>
                  <a:pt x="1294" y="437"/>
                </a:lnTo>
                <a:lnTo>
                  <a:pt x="1289" y="437"/>
                </a:lnTo>
                <a:lnTo>
                  <a:pt x="1283" y="437"/>
                </a:lnTo>
                <a:lnTo>
                  <a:pt x="1278" y="442"/>
                </a:lnTo>
                <a:lnTo>
                  <a:pt x="1278" y="447"/>
                </a:lnTo>
                <a:lnTo>
                  <a:pt x="1273" y="447"/>
                </a:lnTo>
                <a:lnTo>
                  <a:pt x="1278" y="447"/>
                </a:lnTo>
                <a:lnTo>
                  <a:pt x="1273" y="452"/>
                </a:lnTo>
                <a:lnTo>
                  <a:pt x="1278" y="447"/>
                </a:lnTo>
                <a:lnTo>
                  <a:pt x="1278" y="452"/>
                </a:lnTo>
                <a:lnTo>
                  <a:pt x="1278" y="447"/>
                </a:lnTo>
                <a:lnTo>
                  <a:pt x="1278" y="452"/>
                </a:lnTo>
                <a:lnTo>
                  <a:pt x="1283" y="447"/>
                </a:lnTo>
                <a:lnTo>
                  <a:pt x="2276" y="2364"/>
                </a:lnTo>
                <a:lnTo>
                  <a:pt x="1398" y="281"/>
                </a:lnTo>
                <a:lnTo>
                  <a:pt x="1403" y="286"/>
                </a:lnTo>
                <a:lnTo>
                  <a:pt x="1408" y="281"/>
                </a:lnTo>
                <a:lnTo>
                  <a:pt x="1413" y="281"/>
                </a:lnTo>
                <a:lnTo>
                  <a:pt x="1419" y="276"/>
                </a:lnTo>
                <a:lnTo>
                  <a:pt x="1424" y="270"/>
                </a:lnTo>
                <a:lnTo>
                  <a:pt x="1424" y="265"/>
                </a:lnTo>
                <a:lnTo>
                  <a:pt x="1413" y="265"/>
                </a:lnTo>
                <a:lnTo>
                  <a:pt x="1403" y="270"/>
                </a:lnTo>
                <a:lnTo>
                  <a:pt x="1398" y="276"/>
                </a:lnTo>
                <a:lnTo>
                  <a:pt x="1398" y="281"/>
                </a:lnTo>
                <a:lnTo>
                  <a:pt x="1398" y="276"/>
                </a:lnTo>
                <a:lnTo>
                  <a:pt x="1398" y="281"/>
                </a:lnTo>
                <a:lnTo>
                  <a:pt x="2276" y="2364"/>
                </a:lnTo>
                <a:lnTo>
                  <a:pt x="1112" y="795"/>
                </a:lnTo>
                <a:lnTo>
                  <a:pt x="1117" y="795"/>
                </a:lnTo>
                <a:lnTo>
                  <a:pt x="1112" y="800"/>
                </a:lnTo>
                <a:lnTo>
                  <a:pt x="1117" y="795"/>
                </a:lnTo>
                <a:lnTo>
                  <a:pt x="1117" y="800"/>
                </a:lnTo>
                <a:lnTo>
                  <a:pt x="1122" y="800"/>
                </a:lnTo>
                <a:lnTo>
                  <a:pt x="1128" y="795"/>
                </a:lnTo>
                <a:lnTo>
                  <a:pt x="1133" y="795"/>
                </a:lnTo>
                <a:lnTo>
                  <a:pt x="1138" y="790"/>
                </a:lnTo>
                <a:lnTo>
                  <a:pt x="1138" y="785"/>
                </a:lnTo>
                <a:lnTo>
                  <a:pt x="1138" y="779"/>
                </a:lnTo>
                <a:lnTo>
                  <a:pt x="1133" y="779"/>
                </a:lnTo>
                <a:lnTo>
                  <a:pt x="1128" y="779"/>
                </a:lnTo>
                <a:lnTo>
                  <a:pt x="1117" y="785"/>
                </a:lnTo>
                <a:lnTo>
                  <a:pt x="1117" y="790"/>
                </a:lnTo>
                <a:lnTo>
                  <a:pt x="1112" y="790"/>
                </a:lnTo>
                <a:lnTo>
                  <a:pt x="1112" y="795"/>
                </a:lnTo>
                <a:lnTo>
                  <a:pt x="2276" y="2364"/>
                </a:lnTo>
                <a:lnTo>
                  <a:pt x="805" y="956"/>
                </a:lnTo>
                <a:lnTo>
                  <a:pt x="805" y="951"/>
                </a:lnTo>
                <a:lnTo>
                  <a:pt x="795" y="961"/>
                </a:lnTo>
                <a:lnTo>
                  <a:pt x="800" y="961"/>
                </a:lnTo>
                <a:lnTo>
                  <a:pt x="800" y="956"/>
                </a:lnTo>
                <a:lnTo>
                  <a:pt x="805" y="956"/>
                </a:lnTo>
                <a:lnTo>
                  <a:pt x="2276" y="2364"/>
                </a:lnTo>
                <a:lnTo>
                  <a:pt x="1330" y="546"/>
                </a:lnTo>
                <a:lnTo>
                  <a:pt x="1335" y="546"/>
                </a:lnTo>
                <a:lnTo>
                  <a:pt x="1335" y="540"/>
                </a:lnTo>
                <a:lnTo>
                  <a:pt x="1330" y="546"/>
                </a:lnTo>
                <a:lnTo>
                  <a:pt x="2276" y="2364"/>
                </a:lnTo>
                <a:lnTo>
                  <a:pt x="1335" y="535"/>
                </a:lnTo>
                <a:lnTo>
                  <a:pt x="1341" y="540"/>
                </a:lnTo>
                <a:lnTo>
                  <a:pt x="1341" y="546"/>
                </a:lnTo>
                <a:lnTo>
                  <a:pt x="1346" y="540"/>
                </a:lnTo>
                <a:lnTo>
                  <a:pt x="1351" y="540"/>
                </a:lnTo>
                <a:lnTo>
                  <a:pt x="1351" y="546"/>
                </a:lnTo>
                <a:lnTo>
                  <a:pt x="1356" y="540"/>
                </a:lnTo>
                <a:lnTo>
                  <a:pt x="1356" y="535"/>
                </a:lnTo>
                <a:lnTo>
                  <a:pt x="1361" y="530"/>
                </a:lnTo>
                <a:lnTo>
                  <a:pt x="1367" y="530"/>
                </a:lnTo>
                <a:lnTo>
                  <a:pt x="1367" y="525"/>
                </a:lnTo>
                <a:lnTo>
                  <a:pt x="1367" y="520"/>
                </a:lnTo>
                <a:lnTo>
                  <a:pt x="1367" y="515"/>
                </a:lnTo>
                <a:lnTo>
                  <a:pt x="1356" y="515"/>
                </a:lnTo>
                <a:lnTo>
                  <a:pt x="1346" y="520"/>
                </a:lnTo>
                <a:lnTo>
                  <a:pt x="1335" y="530"/>
                </a:lnTo>
                <a:lnTo>
                  <a:pt x="1335" y="535"/>
                </a:lnTo>
                <a:lnTo>
                  <a:pt x="2276" y="2364"/>
                </a:lnTo>
                <a:lnTo>
                  <a:pt x="821" y="894"/>
                </a:lnTo>
                <a:lnTo>
                  <a:pt x="816" y="894"/>
                </a:lnTo>
                <a:lnTo>
                  <a:pt x="805" y="904"/>
                </a:lnTo>
                <a:lnTo>
                  <a:pt x="811" y="899"/>
                </a:lnTo>
                <a:lnTo>
                  <a:pt x="805" y="904"/>
                </a:lnTo>
                <a:lnTo>
                  <a:pt x="816" y="899"/>
                </a:lnTo>
                <a:lnTo>
                  <a:pt x="821" y="899"/>
                </a:lnTo>
                <a:lnTo>
                  <a:pt x="821" y="894"/>
                </a:lnTo>
                <a:lnTo>
                  <a:pt x="2276" y="2364"/>
                </a:lnTo>
                <a:lnTo>
                  <a:pt x="816" y="764"/>
                </a:lnTo>
                <a:lnTo>
                  <a:pt x="811" y="769"/>
                </a:lnTo>
                <a:lnTo>
                  <a:pt x="816" y="769"/>
                </a:lnTo>
                <a:lnTo>
                  <a:pt x="821" y="769"/>
                </a:lnTo>
                <a:lnTo>
                  <a:pt x="826" y="769"/>
                </a:lnTo>
                <a:lnTo>
                  <a:pt x="831" y="764"/>
                </a:lnTo>
                <a:lnTo>
                  <a:pt x="831" y="759"/>
                </a:lnTo>
                <a:lnTo>
                  <a:pt x="837" y="759"/>
                </a:lnTo>
                <a:lnTo>
                  <a:pt x="831" y="759"/>
                </a:lnTo>
                <a:lnTo>
                  <a:pt x="831" y="753"/>
                </a:lnTo>
                <a:lnTo>
                  <a:pt x="826" y="753"/>
                </a:lnTo>
                <a:lnTo>
                  <a:pt x="826" y="759"/>
                </a:lnTo>
                <a:lnTo>
                  <a:pt x="821" y="759"/>
                </a:lnTo>
                <a:lnTo>
                  <a:pt x="816" y="759"/>
                </a:lnTo>
                <a:lnTo>
                  <a:pt x="816" y="764"/>
                </a:lnTo>
                <a:lnTo>
                  <a:pt x="2276" y="2364"/>
                </a:lnTo>
                <a:lnTo>
                  <a:pt x="826" y="1065"/>
                </a:lnTo>
                <a:lnTo>
                  <a:pt x="831" y="1065"/>
                </a:lnTo>
                <a:lnTo>
                  <a:pt x="837" y="1060"/>
                </a:lnTo>
                <a:lnTo>
                  <a:pt x="831" y="1060"/>
                </a:lnTo>
                <a:lnTo>
                  <a:pt x="826" y="1065"/>
                </a:lnTo>
                <a:lnTo>
                  <a:pt x="2276" y="2364"/>
                </a:lnTo>
                <a:lnTo>
                  <a:pt x="1351" y="218"/>
                </a:lnTo>
                <a:lnTo>
                  <a:pt x="1356" y="213"/>
                </a:lnTo>
                <a:lnTo>
                  <a:pt x="1351" y="208"/>
                </a:lnTo>
                <a:lnTo>
                  <a:pt x="1346" y="213"/>
                </a:lnTo>
                <a:lnTo>
                  <a:pt x="1346" y="218"/>
                </a:lnTo>
                <a:lnTo>
                  <a:pt x="1351" y="218"/>
                </a:lnTo>
                <a:lnTo>
                  <a:pt x="2276" y="2364"/>
                </a:lnTo>
                <a:lnTo>
                  <a:pt x="1387" y="213"/>
                </a:lnTo>
                <a:lnTo>
                  <a:pt x="1393" y="213"/>
                </a:lnTo>
                <a:lnTo>
                  <a:pt x="1387" y="218"/>
                </a:lnTo>
                <a:lnTo>
                  <a:pt x="1387" y="224"/>
                </a:lnTo>
                <a:lnTo>
                  <a:pt x="1387" y="229"/>
                </a:lnTo>
                <a:lnTo>
                  <a:pt x="1393" y="224"/>
                </a:lnTo>
                <a:lnTo>
                  <a:pt x="1387" y="229"/>
                </a:lnTo>
                <a:lnTo>
                  <a:pt x="1393" y="229"/>
                </a:lnTo>
                <a:lnTo>
                  <a:pt x="1393" y="234"/>
                </a:lnTo>
                <a:lnTo>
                  <a:pt x="1393" y="229"/>
                </a:lnTo>
                <a:lnTo>
                  <a:pt x="1398" y="229"/>
                </a:lnTo>
                <a:lnTo>
                  <a:pt x="1398" y="234"/>
                </a:lnTo>
                <a:lnTo>
                  <a:pt x="1398" y="229"/>
                </a:lnTo>
                <a:lnTo>
                  <a:pt x="1403" y="229"/>
                </a:lnTo>
                <a:lnTo>
                  <a:pt x="1398" y="234"/>
                </a:lnTo>
                <a:lnTo>
                  <a:pt x="1403" y="229"/>
                </a:lnTo>
                <a:lnTo>
                  <a:pt x="1408" y="229"/>
                </a:lnTo>
                <a:lnTo>
                  <a:pt x="1413" y="224"/>
                </a:lnTo>
                <a:lnTo>
                  <a:pt x="1413" y="234"/>
                </a:lnTo>
                <a:lnTo>
                  <a:pt x="1413" y="239"/>
                </a:lnTo>
                <a:lnTo>
                  <a:pt x="1408" y="244"/>
                </a:lnTo>
                <a:lnTo>
                  <a:pt x="1413" y="239"/>
                </a:lnTo>
                <a:lnTo>
                  <a:pt x="1408" y="244"/>
                </a:lnTo>
                <a:lnTo>
                  <a:pt x="1419" y="239"/>
                </a:lnTo>
                <a:lnTo>
                  <a:pt x="1413" y="244"/>
                </a:lnTo>
                <a:lnTo>
                  <a:pt x="1419" y="239"/>
                </a:lnTo>
                <a:lnTo>
                  <a:pt x="1424" y="239"/>
                </a:lnTo>
                <a:lnTo>
                  <a:pt x="1424" y="244"/>
                </a:lnTo>
                <a:lnTo>
                  <a:pt x="1429" y="239"/>
                </a:lnTo>
                <a:lnTo>
                  <a:pt x="1434" y="234"/>
                </a:lnTo>
                <a:lnTo>
                  <a:pt x="1434" y="239"/>
                </a:lnTo>
                <a:lnTo>
                  <a:pt x="1434" y="234"/>
                </a:lnTo>
                <a:lnTo>
                  <a:pt x="1439" y="234"/>
                </a:lnTo>
                <a:lnTo>
                  <a:pt x="1444" y="224"/>
                </a:lnTo>
                <a:lnTo>
                  <a:pt x="1450" y="218"/>
                </a:lnTo>
                <a:lnTo>
                  <a:pt x="1444" y="218"/>
                </a:lnTo>
                <a:lnTo>
                  <a:pt x="1450" y="213"/>
                </a:lnTo>
                <a:lnTo>
                  <a:pt x="1444" y="208"/>
                </a:lnTo>
                <a:lnTo>
                  <a:pt x="1450" y="208"/>
                </a:lnTo>
                <a:lnTo>
                  <a:pt x="1444" y="208"/>
                </a:lnTo>
                <a:lnTo>
                  <a:pt x="1429" y="208"/>
                </a:lnTo>
                <a:lnTo>
                  <a:pt x="1424" y="213"/>
                </a:lnTo>
                <a:lnTo>
                  <a:pt x="1424" y="208"/>
                </a:lnTo>
                <a:lnTo>
                  <a:pt x="1429" y="208"/>
                </a:lnTo>
                <a:lnTo>
                  <a:pt x="1424" y="208"/>
                </a:lnTo>
                <a:lnTo>
                  <a:pt x="1424" y="203"/>
                </a:lnTo>
                <a:lnTo>
                  <a:pt x="1419" y="203"/>
                </a:lnTo>
                <a:lnTo>
                  <a:pt x="1413" y="203"/>
                </a:lnTo>
                <a:lnTo>
                  <a:pt x="1408" y="203"/>
                </a:lnTo>
                <a:lnTo>
                  <a:pt x="1403" y="208"/>
                </a:lnTo>
                <a:lnTo>
                  <a:pt x="1398" y="208"/>
                </a:lnTo>
                <a:lnTo>
                  <a:pt x="1387" y="213"/>
                </a:lnTo>
                <a:lnTo>
                  <a:pt x="2276" y="2364"/>
                </a:lnTo>
                <a:lnTo>
                  <a:pt x="1211" y="390"/>
                </a:lnTo>
                <a:lnTo>
                  <a:pt x="1216" y="390"/>
                </a:lnTo>
                <a:lnTo>
                  <a:pt x="1221" y="385"/>
                </a:lnTo>
                <a:lnTo>
                  <a:pt x="1231" y="374"/>
                </a:lnTo>
                <a:lnTo>
                  <a:pt x="1231" y="369"/>
                </a:lnTo>
                <a:lnTo>
                  <a:pt x="1237" y="364"/>
                </a:lnTo>
                <a:lnTo>
                  <a:pt x="1247" y="353"/>
                </a:lnTo>
                <a:lnTo>
                  <a:pt x="1242" y="353"/>
                </a:lnTo>
                <a:lnTo>
                  <a:pt x="1231" y="364"/>
                </a:lnTo>
                <a:lnTo>
                  <a:pt x="1237" y="364"/>
                </a:lnTo>
                <a:lnTo>
                  <a:pt x="1226" y="369"/>
                </a:lnTo>
                <a:lnTo>
                  <a:pt x="1216" y="379"/>
                </a:lnTo>
                <a:lnTo>
                  <a:pt x="1211" y="385"/>
                </a:lnTo>
                <a:lnTo>
                  <a:pt x="1216" y="385"/>
                </a:lnTo>
                <a:lnTo>
                  <a:pt x="1211" y="390"/>
                </a:lnTo>
                <a:lnTo>
                  <a:pt x="2276" y="2364"/>
                </a:lnTo>
                <a:lnTo>
                  <a:pt x="1330" y="291"/>
                </a:lnTo>
                <a:lnTo>
                  <a:pt x="1335" y="286"/>
                </a:lnTo>
                <a:lnTo>
                  <a:pt x="1330" y="286"/>
                </a:lnTo>
                <a:lnTo>
                  <a:pt x="1330" y="291"/>
                </a:lnTo>
                <a:lnTo>
                  <a:pt x="2276" y="2364"/>
                </a:lnTo>
                <a:lnTo>
                  <a:pt x="1341" y="369"/>
                </a:lnTo>
                <a:lnTo>
                  <a:pt x="1346" y="364"/>
                </a:lnTo>
                <a:lnTo>
                  <a:pt x="1341" y="364"/>
                </a:lnTo>
                <a:lnTo>
                  <a:pt x="1335" y="369"/>
                </a:lnTo>
                <a:lnTo>
                  <a:pt x="1341" y="369"/>
                </a:lnTo>
                <a:lnTo>
                  <a:pt x="2276" y="2364"/>
                </a:lnTo>
                <a:lnTo>
                  <a:pt x="826" y="790"/>
                </a:lnTo>
                <a:lnTo>
                  <a:pt x="831" y="790"/>
                </a:lnTo>
                <a:lnTo>
                  <a:pt x="831" y="785"/>
                </a:lnTo>
                <a:lnTo>
                  <a:pt x="821" y="785"/>
                </a:lnTo>
                <a:lnTo>
                  <a:pt x="821" y="790"/>
                </a:lnTo>
                <a:lnTo>
                  <a:pt x="816" y="790"/>
                </a:lnTo>
                <a:lnTo>
                  <a:pt x="821" y="790"/>
                </a:lnTo>
                <a:lnTo>
                  <a:pt x="821" y="795"/>
                </a:lnTo>
                <a:lnTo>
                  <a:pt x="821" y="790"/>
                </a:lnTo>
                <a:lnTo>
                  <a:pt x="821" y="795"/>
                </a:lnTo>
                <a:lnTo>
                  <a:pt x="826" y="790"/>
                </a:lnTo>
                <a:lnTo>
                  <a:pt x="826" y="795"/>
                </a:lnTo>
                <a:lnTo>
                  <a:pt x="826" y="790"/>
                </a:lnTo>
                <a:lnTo>
                  <a:pt x="2276" y="2364"/>
                </a:lnTo>
                <a:lnTo>
                  <a:pt x="1122" y="920"/>
                </a:lnTo>
                <a:lnTo>
                  <a:pt x="1122" y="915"/>
                </a:lnTo>
                <a:lnTo>
                  <a:pt x="1117" y="915"/>
                </a:lnTo>
                <a:lnTo>
                  <a:pt x="1107" y="915"/>
                </a:lnTo>
                <a:lnTo>
                  <a:pt x="1102" y="915"/>
                </a:lnTo>
                <a:lnTo>
                  <a:pt x="1096" y="920"/>
                </a:lnTo>
                <a:lnTo>
                  <a:pt x="1091" y="925"/>
                </a:lnTo>
                <a:lnTo>
                  <a:pt x="1086" y="925"/>
                </a:lnTo>
                <a:lnTo>
                  <a:pt x="1091" y="925"/>
                </a:lnTo>
                <a:lnTo>
                  <a:pt x="1086" y="935"/>
                </a:lnTo>
                <a:lnTo>
                  <a:pt x="1086" y="940"/>
                </a:lnTo>
                <a:lnTo>
                  <a:pt x="1081" y="946"/>
                </a:lnTo>
                <a:lnTo>
                  <a:pt x="1086" y="946"/>
                </a:lnTo>
                <a:lnTo>
                  <a:pt x="1091" y="946"/>
                </a:lnTo>
                <a:lnTo>
                  <a:pt x="1086" y="951"/>
                </a:lnTo>
                <a:lnTo>
                  <a:pt x="1091" y="946"/>
                </a:lnTo>
                <a:lnTo>
                  <a:pt x="1096" y="946"/>
                </a:lnTo>
                <a:lnTo>
                  <a:pt x="1091" y="951"/>
                </a:lnTo>
                <a:lnTo>
                  <a:pt x="1096" y="946"/>
                </a:lnTo>
                <a:lnTo>
                  <a:pt x="1096" y="951"/>
                </a:lnTo>
                <a:lnTo>
                  <a:pt x="1102" y="946"/>
                </a:lnTo>
                <a:lnTo>
                  <a:pt x="1107" y="946"/>
                </a:lnTo>
                <a:lnTo>
                  <a:pt x="1112" y="940"/>
                </a:lnTo>
                <a:lnTo>
                  <a:pt x="1117" y="935"/>
                </a:lnTo>
                <a:lnTo>
                  <a:pt x="1122" y="935"/>
                </a:lnTo>
                <a:lnTo>
                  <a:pt x="1122" y="925"/>
                </a:lnTo>
                <a:lnTo>
                  <a:pt x="1122" y="920"/>
                </a:lnTo>
                <a:lnTo>
                  <a:pt x="2276" y="2364"/>
                </a:lnTo>
                <a:lnTo>
                  <a:pt x="1029" y="551"/>
                </a:lnTo>
                <a:lnTo>
                  <a:pt x="1024" y="556"/>
                </a:lnTo>
                <a:lnTo>
                  <a:pt x="1029" y="556"/>
                </a:lnTo>
                <a:lnTo>
                  <a:pt x="1034" y="556"/>
                </a:lnTo>
                <a:lnTo>
                  <a:pt x="1034" y="551"/>
                </a:lnTo>
                <a:lnTo>
                  <a:pt x="1039" y="546"/>
                </a:lnTo>
                <a:lnTo>
                  <a:pt x="1029" y="551"/>
                </a:lnTo>
                <a:lnTo>
                  <a:pt x="2276" y="2364"/>
                </a:lnTo>
                <a:lnTo>
                  <a:pt x="1055" y="842"/>
                </a:lnTo>
                <a:lnTo>
                  <a:pt x="1055" y="837"/>
                </a:lnTo>
                <a:lnTo>
                  <a:pt x="1050" y="837"/>
                </a:lnTo>
                <a:lnTo>
                  <a:pt x="1050" y="842"/>
                </a:lnTo>
                <a:lnTo>
                  <a:pt x="1055" y="842"/>
                </a:lnTo>
                <a:lnTo>
                  <a:pt x="2276" y="2364"/>
                </a:lnTo>
                <a:lnTo>
                  <a:pt x="1003" y="592"/>
                </a:lnTo>
                <a:lnTo>
                  <a:pt x="998" y="598"/>
                </a:lnTo>
                <a:lnTo>
                  <a:pt x="998" y="603"/>
                </a:lnTo>
                <a:lnTo>
                  <a:pt x="1003" y="598"/>
                </a:lnTo>
                <a:lnTo>
                  <a:pt x="1013" y="592"/>
                </a:lnTo>
                <a:lnTo>
                  <a:pt x="1008" y="592"/>
                </a:lnTo>
                <a:lnTo>
                  <a:pt x="1003" y="592"/>
                </a:lnTo>
                <a:lnTo>
                  <a:pt x="2276" y="2364"/>
                </a:lnTo>
                <a:lnTo>
                  <a:pt x="1034" y="629"/>
                </a:lnTo>
                <a:lnTo>
                  <a:pt x="1034" y="634"/>
                </a:lnTo>
                <a:lnTo>
                  <a:pt x="1029" y="634"/>
                </a:lnTo>
                <a:lnTo>
                  <a:pt x="1034" y="634"/>
                </a:lnTo>
                <a:lnTo>
                  <a:pt x="1029" y="639"/>
                </a:lnTo>
                <a:lnTo>
                  <a:pt x="1029" y="634"/>
                </a:lnTo>
                <a:lnTo>
                  <a:pt x="1029" y="639"/>
                </a:lnTo>
                <a:lnTo>
                  <a:pt x="1034" y="639"/>
                </a:lnTo>
                <a:lnTo>
                  <a:pt x="1044" y="629"/>
                </a:lnTo>
                <a:lnTo>
                  <a:pt x="1050" y="624"/>
                </a:lnTo>
                <a:lnTo>
                  <a:pt x="1060" y="618"/>
                </a:lnTo>
                <a:lnTo>
                  <a:pt x="1055" y="618"/>
                </a:lnTo>
                <a:lnTo>
                  <a:pt x="1050" y="624"/>
                </a:lnTo>
                <a:lnTo>
                  <a:pt x="1034" y="629"/>
                </a:lnTo>
                <a:lnTo>
                  <a:pt x="2276" y="2364"/>
                </a:lnTo>
                <a:lnTo>
                  <a:pt x="1008" y="499"/>
                </a:lnTo>
                <a:lnTo>
                  <a:pt x="1013" y="499"/>
                </a:lnTo>
                <a:lnTo>
                  <a:pt x="1024" y="489"/>
                </a:lnTo>
                <a:lnTo>
                  <a:pt x="1034" y="478"/>
                </a:lnTo>
                <a:lnTo>
                  <a:pt x="1029" y="478"/>
                </a:lnTo>
                <a:lnTo>
                  <a:pt x="1018" y="489"/>
                </a:lnTo>
                <a:lnTo>
                  <a:pt x="1008" y="499"/>
                </a:lnTo>
                <a:lnTo>
                  <a:pt x="2276" y="2364"/>
                </a:lnTo>
                <a:lnTo>
                  <a:pt x="982" y="644"/>
                </a:lnTo>
                <a:lnTo>
                  <a:pt x="992" y="639"/>
                </a:lnTo>
                <a:lnTo>
                  <a:pt x="992" y="634"/>
                </a:lnTo>
                <a:lnTo>
                  <a:pt x="987" y="634"/>
                </a:lnTo>
                <a:lnTo>
                  <a:pt x="982" y="644"/>
                </a:lnTo>
                <a:lnTo>
                  <a:pt x="2276" y="2364"/>
                </a:lnTo>
                <a:lnTo>
                  <a:pt x="998" y="587"/>
                </a:lnTo>
                <a:lnTo>
                  <a:pt x="987" y="592"/>
                </a:lnTo>
                <a:lnTo>
                  <a:pt x="992" y="592"/>
                </a:lnTo>
                <a:lnTo>
                  <a:pt x="998" y="592"/>
                </a:lnTo>
                <a:lnTo>
                  <a:pt x="998" y="587"/>
                </a:lnTo>
                <a:lnTo>
                  <a:pt x="2276" y="2364"/>
                </a:lnTo>
                <a:lnTo>
                  <a:pt x="992" y="816"/>
                </a:lnTo>
                <a:lnTo>
                  <a:pt x="992" y="821"/>
                </a:lnTo>
                <a:lnTo>
                  <a:pt x="987" y="821"/>
                </a:lnTo>
                <a:lnTo>
                  <a:pt x="992" y="821"/>
                </a:lnTo>
                <a:lnTo>
                  <a:pt x="992" y="816"/>
                </a:lnTo>
                <a:lnTo>
                  <a:pt x="2276" y="2364"/>
                </a:lnTo>
                <a:lnTo>
                  <a:pt x="992" y="837"/>
                </a:lnTo>
                <a:lnTo>
                  <a:pt x="992" y="831"/>
                </a:lnTo>
                <a:lnTo>
                  <a:pt x="987" y="837"/>
                </a:lnTo>
                <a:lnTo>
                  <a:pt x="987" y="842"/>
                </a:lnTo>
                <a:lnTo>
                  <a:pt x="992" y="842"/>
                </a:lnTo>
                <a:lnTo>
                  <a:pt x="987" y="842"/>
                </a:lnTo>
                <a:lnTo>
                  <a:pt x="992" y="837"/>
                </a:lnTo>
                <a:lnTo>
                  <a:pt x="2276" y="2364"/>
                </a:lnTo>
                <a:lnTo>
                  <a:pt x="987" y="837"/>
                </a:lnTo>
                <a:lnTo>
                  <a:pt x="987" y="831"/>
                </a:lnTo>
                <a:lnTo>
                  <a:pt x="992" y="837"/>
                </a:lnTo>
                <a:lnTo>
                  <a:pt x="987" y="837"/>
                </a:lnTo>
                <a:lnTo>
                  <a:pt x="2276" y="2364"/>
                </a:lnTo>
                <a:lnTo>
                  <a:pt x="1096" y="785"/>
                </a:lnTo>
                <a:lnTo>
                  <a:pt x="1096" y="779"/>
                </a:lnTo>
                <a:lnTo>
                  <a:pt x="1091" y="779"/>
                </a:lnTo>
                <a:lnTo>
                  <a:pt x="1096" y="785"/>
                </a:lnTo>
                <a:lnTo>
                  <a:pt x="2276" y="2364"/>
                </a:lnTo>
                <a:lnTo>
                  <a:pt x="1086" y="790"/>
                </a:lnTo>
                <a:lnTo>
                  <a:pt x="1091" y="790"/>
                </a:lnTo>
                <a:lnTo>
                  <a:pt x="1091" y="785"/>
                </a:lnTo>
                <a:lnTo>
                  <a:pt x="1086" y="790"/>
                </a:lnTo>
                <a:lnTo>
                  <a:pt x="2276" y="2364"/>
                </a:lnTo>
                <a:lnTo>
                  <a:pt x="1091" y="572"/>
                </a:lnTo>
                <a:lnTo>
                  <a:pt x="1081" y="582"/>
                </a:lnTo>
                <a:lnTo>
                  <a:pt x="1091" y="577"/>
                </a:lnTo>
                <a:lnTo>
                  <a:pt x="1091" y="572"/>
                </a:lnTo>
                <a:lnTo>
                  <a:pt x="2276" y="2364"/>
                </a:lnTo>
                <a:lnTo>
                  <a:pt x="1086" y="842"/>
                </a:lnTo>
                <a:lnTo>
                  <a:pt x="1081" y="852"/>
                </a:lnTo>
                <a:lnTo>
                  <a:pt x="1086" y="847"/>
                </a:lnTo>
                <a:lnTo>
                  <a:pt x="1086" y="852"/>
                </a:lnTo>
                <a:lnTo>
                  <a:pt x="1086" y="847"/>
                </a:lnTo>
                <a:lnTo>
                  <a:pt x="1091" y="847"/>
                </a:lnTo>
                <a:lnTo>
                  <a:pt x="1091" y="842"/>
                </a:lnTo>
                <a:lnTo>
                  <a:pt x="1086" y="842"/>
                </a:lnTo>
                <a:lnTo>
                  <a:pt x="2276" y="2364"/>
                </a:lnTo>
                <a:lnTo>
                  <a:pt x="1091" y="608"/>
                </a:lnTo>
                <a:lnTo>
                  <a:pt x="1096" y="608"/>
                </a:lnTo>
                <a:lnTo>
                  <a:pt x="1107" y="603"/>
                </a:lnTo>
                <a:lnTo>
                  <a:pt x="1107" y="598"/>
                </a:lnTo>
                <a:lnTo>
                  <a:pt x="1096" y="598"/>
                </a:lnTo>
                <a:lnTo>
                  <a:pt x="1091" y="608"/>
                </a:lnTo>
                <a:lnTo>
                  <a:pt x="2276" y="2364"/>
                </a:lnTo>
                <a:lnTo>
                  <a:pt x="1065" y="530"/>
                </a:lnTo>
                <a:lnTo>
                  <a:pt x="1065" y="535"/>
                </a:lnTo>
                <a:lnTo>
                  <a:pt x="1070" y="535"/>
                </a:lnTo>
                <a:lnTo>
                  <a:pt x="1076" y="530"/>
                </a:lnTo>
                <a:lnTo>
                  <a:pt x="1081" y="525"/>
                </a:lnTo>
                <a:lnTo>
                  <a:pt x="1076" y="520"/>
                </a:lnTo>
                <a:lnTo>
                  <a:pt x="1070" y="525"/>
                </a:lnTo>
                <a:lnTo>
                  <a:pt x="1065" y="530"/>
                </a:lnTo>
                <a:lnTo>
                  <a:pt x="2276" y="2364"/>
                </a:lnTo>
                <a:lnTo>
                  <a:pt x="1070" y="774"/>
                </a:lnTo>
                <a:lnTo>
                  <a:pt x="1060" y="774"/>
                </a:lnTo>
                <a:lnTo>
                  <a:pt x="1055" y="790"/>
                </a:lnTo>
                <a:lnTo>
                  <a:pt x="1065" y="785"/>
                </a:lnTo>
                <a:lnTo>
                  <a:pt x="1076" y="774"/>
                </a:lnTo>
                <a:lnTo>
                  <a:pt x="1070" y="774"/>
                </a:lnTo>
                <a:lnTo>
                  <a:pt x="2276" y="2364"/>
                </a:lnTo>
                <a:lnTo>
                  <a:pt x="1081" y="405"/>
                </a:lnTo>
                <a:lnTo>
                  <a:pt x="1086" y="400"/>
                </a:lnTo>
                <a:lnTo>
                  <a:pt x="1096" y="395"/>
                </a:lnTo>
                <a:lnTo>
                  <a:pt x="1102" y="390"/>
                </a:lnTo>
                <a:lnTo>
                  <a:pt x="1096" y="385"/>
                </a:lnTo>
                <a:lnTo>
                  <a:pt x="1086" y="390"/>
                </a:lnTo>
                <a:lnTo>
                  <a:pt x="1076" y="400"/>
                </a:lnTo>
                <a:lnTo>
                  <a:pt x="1081" y="400"/>
                </a:lnTo>
                <a:lnTo>
                  <a:pt x="1081" y="405"/>
                </a:lnTo>
                <a:lnTo>
                  <a:pt x="2276" y="2364"/>
                </a:lnTo>
                <a:lnTo>
                  <a:pt x="1050" y="587"/>
                </a:lnTo>
                <a:lnTo>
                  <a:pt x="1055" y="587"/>
                </a:lnTo>
                <a:lnTo>
                  <a:pt x="1060" y="587"/>
                </a:lnTo>
                <a:lnTo>
                  <a:pt x="1060" y="582"/>
                </a:lnTo>
                <a:lnTo>
                  <a:pt x="1065" y="582"/>
                </a:lnTo>
                <a:lnTo>
                  <a:pt x="1065" y="577"/>
                </a:lnTo>
                <a:lnTo>
                  <a:pt x="1060" y="577"/>
                </a:lnTo>
                <a:lnTo>
                  <a:pt x="1055" y="582"/>
                </a:lnTo>
                <a:lnTo>
                  <a:pt x="1050" y="582"/>
                </a:lnTo>
                <a:lnTo>
                  <a:pt x="1050" y="587"/>
                </a:lnTo>
                <a:lnTo>
                  <a:pt x="2276" y="2364"/>
                </a:lnTo>
                <a:lnTo>
                  <a:pt x="1231" y="753"/>
                </a:lnTo>
                <a:lnTo>
                  <a:pt x="1242" y="743"/>
                </a:lnTo>
                <a:lnTo>
                  <a:pt x="1242" y="738"/>
                </a:lnTo>
                <a:lnTo>
                  <a:pt x="1237" y="738"/>
                </a:lnTo>
                <a:lnTo>
                  <a:pt x="1226" y="743"/>
                </a:lnTo>
                <a:lnTo>
                  <a:pt x="1221" y="748"/>
                </a:lnTo>
                <a:lnTo>
                  <a:pt x="1221" y="753"/>
                </a:lnTo>
                <a:lnTo>
                  <a:pt x="1226" y="759"/>
                </a:lnTo>
                <a:lnTo>
                  <a:pt x="1231" y="753"/>
                </a:lnTo>
                <a:lnTo>
                  <a:pt x="2276" y="2364"/>
                </a:lnTo>
                <a:lnTo>
                  <a:pt x="1226" y="322"/>
                </a:lnTo>
                <a:lnTo>
                  <a:pt x="1226" y="327"/>
                </a:lnTo>
                <a:lnTo>
                  <a:pt x="1216" y="333"/>
                </a:lnTo>
                <a:lnTo>
                  <a:pt x="1206" y="343"/>
                </a:lnTo>
                <a:lnTo>
                  <a:pt x="1211" y="343"/>
                </a:lnTo>
                <a:lnTo>
                  <a:pt x="1200" y="353"/>
                </a:lnTo>
                <a:lnTo>
                  <a:pt x="1206" y="348"/>
                </a:lnTo>
                <a:lnTo>
                  <a:pt x="1206" y="353"/>
                </a:lnTo>
                <a:lnTo>
                  <a:pt x="1206" y="359"/>
                </a:lnTo>
                <a:lnTo>
                  <a:pt x="1211" y="353"/>
                </a:lnTo>
                <a:lnTo>
                  <a:pt x="1211" y="359"/>
                </a:lnTo>
                <a:lnTo>
                  <a:pt x="1221" y="353"/>
                </a:lnTo>
                <a:lnTo>
                  <a:pt x="1216" y="353"/>
                </a:lnTo>
                <a:lnTo>
                  <a:pt x="1221" y="353"/>
                </a:lnTo>
                <a:lnTo>
                  <a:pt x="1221" y="359"/>
                </a:lnTo>
                <a:lnTo>
                  <a:pt x="1226" y="353"/>
                </a:lnTo>
                <a:lnTo>
                  <a:pt x="1237" y="343"/>
                </a:lnTo>
                <a:lnTo>
                  <a:pt x="1242" y="343"/>
                </a:lnTo>
                <a:lnTo>
                  <a:pt x="1242" y="338"/>
                </a:lnTo>
                <a:lnTo>
                  <a:pt x="1242" y="333"/>
                </a:lnTo>
                <a:lnTo>
                  <a:pt x="1247" y="333"/>
                </a:lnTo>
                <a:lnTo>
                  <a:pt x="1247" y="327"/>
                </a:lnTo>
                <a:lnTo>
                  <a:pt x="1247" y="322"/>
                </a:lnTo>
                <a:lnTo>
                  <a:pt x="1242" y="322"/>
                </a:lnTo>
                <a:lnTo>
                  <a:pt x="1237" y="322"/>
                </a:lnTo>
                <a:lnTo>
                  <a:pt x="1226" y="322"/>
                </a:lnTo>
                <a:lnTo>
                  <a:pt x="2276" y="2364"/>
                </a:lnTo>
                <a:lnTo>
                  <a:pt x="1242" y="457"/>
                </a:lnTo>
                <a:lnTo>
                  <a:pt x="1237" y="457"/>
                </a:lnTo>
                <a:lnTo>
                  <a:pt x="1231" y="457"/>
                </a:lnTo>
                <a:lnTo>
                  <a:pt x="1226" y="463"/>
                </a:lnTo>
                <a:lnTo>
                  <a:pt x="1221" y="468"/>
                </a:lnTo>
                <a:lnTo>
                  <a:pt x="1226" y="468"/>
                </a:lnTo>
                <a:lnTo>
                  <a:pt x="1221" y="468"/>
                </a:lnTo>
                <a:lnTo>
                  <a:pt x="1226" y="473"/>
                </a:lnTo>
                <a:lnTo>
                  <a:pt x="1221" y="478"/>
                </a:lnTo>
                <a:lnTo>
                  <a:pt x="1226" y="473"/>
                </a:lnTo>
                <a:lnTo>
                  <a:pt x="1226" y="478"/>
                </a:lnTo>
                <a:lnTo>
                  <a:pt x="1231" y="473"/>
                </a:lnTo>
                <a:lnTo>
                  <a:pt x="1237" y="468"/>
                </a:lnTo>
                <a:lnTo>
                  <a:pt x="1242" y="468"/>
                </a:lnTo>
                <a:lnTo>
                  <a:pt x="1242" y="463"/>
                </a:lnTo>
                <a:lnTo>
                  <a:pt x="1242" y="457"/>
                </a:lnTo>
                <a:lnTo>
                  <a:pt x="2276" y="2364"/>
                </a:lnTo>
                <a:lnTo>
                  <a:pt x="1081" y="889"/>
                </a:lnTo>
                <a:lnTo>
                  <a:pt x="1086" y="883"/>
                </a:lnTo>
                <a:lnTo>
                  <a:pt x="1081" y="883"/>
                </a:lnTo>
                <a:lnTo>
                  <a:pt x="1081" y="889"/>
                </a:lnTo>
                <a:lnTo>
                  <a:pt x="2276" y="2364"/>
                </a:lnTo>
                <a:lnTo>
                  <a:pt x="1190" y="244"/>
                </a:lnTo>
                <a:lnTo>
                  <a:pt x="1190" y="250"/>
                </a:lnTo>
                <a:lnTo>
                  <a:pt x="1195" y="250"/>
                </a:lnTo>
                <a:lnTo>
                  <a:pt x="1200" y="250"/>
                </a:lnTo>
                <a:lnTo>
                  <a:pt x="1211" y="239"/>
                </a:lnTo>
                <a:lnTo>
                  <a:pt x="1211" y="234"/>
                </a:lnTo>
                <a:lnTo>
                  <a:pt x="1200" y="234"/>
                </a:lnTo>
                <a:lnTo>
                  <a:pt x="1190" y="239"/>
                </a:lnTo>
                <a:lnTo>
                  <a:pt x="1190" y="244"/>
                </a:lnTo>
                <a:lnTo>
                  <a:pt x="2276" y="2364"/>
                </a:lnTo>
                <a:lnTo>
                  <a:pt x="1247" y="213"/>
                </a:lnTo>
                <a:lnTo>
                  <a:pt x="1252" y="213"/>
                </a:lnTo>
                <a:lnTo>
                  <a:pt x="1252" y="208"/>
                </a:lnTo>
                <a:lnTo>
                  <a:pt x="1257" y="208"/>
                </a:lnTo>
                <a:lnTo>
                  <a:pt x="1252" y="203"/>
                </a:lnTo>
                <a:lnTo>
                  <a:pt x="1247" y="203"/>
                </a:lnTo>
                <a:lnTo>
                  <a:pt x="1247" y="208"/>
                </a:lnTo>
                <a:lnTo>
                  <a:pt x="1247" y="213"/>
                </a:lnTo>
                <a:lnTo>
                  <a:pt x="2276" y="2364"/>
                </a:lnTo>
                <a:lnTo>
                  <a:pt x="1221" y="722"/>
                </a:lnTo>
                <a:lnTo>
                  <a:pt x="1221" y="717"/>
                </a:lnTo>
                <a:lnTo>
                  <a:pt x="1216" y="717"/>
                </a:lnTo>
                <a:lnTo>
                  <a:pt x="1211" y="717"/>
                </a:lnTo>
                <a:lnTo>
                  <a:pt x="1211" y="722"/>
                </a:lnTo>
                <a:lnTo>
                  <a:pt x="1206" y="722"/>
                </a:lnTo>
                <a:lnTo>
                  <a:pt x="1206" y="727"/>
                </a:lnTo>
                <a:lnTo>
                  <a:pt x="1206" y="733"/>
                </a:lnTo>
                <a:lnTo>
                  <a:pt x="1211" y="733"/>
                </a:lnTo>
                <a:lnTo>
                  <a:pt x="1211" y="727"/>
                </a:lnTo>
                <a:lnTo>
                  <a:pt x="1211" y="733"/>
                </a:lnTo>
                <a:lnTo>
                  <a:pt x="1211" y="727"/>
                </a:lnTo>
                <a:lnTo>
                  <a:pt x="1216" y="727"/>
                </a:lnTo>
                <a:lnTo>
                  <a:pt x="1221" y="727"/>
                </a:lnTo>
                <a:lnTo>
                  <a:pt x="1221" y="722"/>
                </a:lnTo>
                <a:lnTo>
                  <a:pt x="2276" y="2364"/>
                </a:lnTo>
                <a:lnTo>
                  <a:pt x="1231" y="540"/>
                </a:lnTo>
                <a:lnTo>
                  <a:pt x="1237" y="540"/>
                </a:lnTo>
                <a:lnTo>
                  <a:pt x="1237" y="535"/>
                </a:lnTo>
                <a:lnTo>
                  <a:pt x="1242" y="535"/>
                </a:lnTo>
                <a:lnTo>
                  <a:pt x="1242" y="530"/>
                </a:lnTo>
                <a:lnTo>
                  <a:pt x="1231" y="535"/>
                </a:lnTo>
                <a:lnTo>
                  <a:pt x="1231" y="540"/>
                </a:lnTo>
                <a:lnTo>
                  <a:pt x="2276" y="2364"/>
                </a:lnTo>
                <a:lnTo>
                  <a:pt x="1237" y="535"/>
                </a:lnTo>
                <a:lnTo>
                  <a:pt x="1231" y="540"/>
                </a:lnTo>
                <a:lnTo>
                  <a:pt x="1231" y="535"/>
                </a:lnTo>
                <a:lnTo>
                  <a:pt x="1237" y="535"/>
                </a:lnTo>
                <a:lnTo>
                  <a:pt x="2276" y="2364"/>
                </a:lnTo>
                <a:lnTo>
                  <a:pt x="1206" y="483"/>
                </a:lnTo>
                <a:lnTo>
                  <a:pt x="1211" y="483"/>
                </a:lnTo>
                <a:lnTo>
                  <a:pt x="1211" y="478"/>
                </a:lnTo>
                <a:lnTo>
                  <a:pt x="1206" y="478"/>
                </a:lnTo>
                <a:lnTo>
                  <a:pt x="1200" y="483"/>
                </a:lnTo>
                <a:lnTo>
                  <a:pt x="1206" y="483"/>
                </a:lnTo>
                <a:lnTo>
                  <a:pt x="2276" y="2364"/>
                </a:lnTo>
                <a:lnTo>
                  <a:pt x="1055" y="411"/>
                </a:lnTo>
                <a:lnTo>
                  <a:pt x="1055" y="416"/>
                </a:lnTo>
                <a:lnTo>
                  <a:pt x="1060" y="416"/>
                </a:lnTo>
                <a:lnTo>
                  <a:pt x="1065" y="411"/>
                </a:lnTo>
                <a:lnTo>
                  <a:pt x="1065" y="405"/>
                </a:lnTo>
                <a:lnTo>
                  <a:pt x="1055" y="411"/>
                </a:lnTo>
                <a:lnTo>
                  <a:pt x="2276" y="2364"/>
                </a:lnTo>
                <a:lnTo>
                  <a:pt x="1065" y="411"/>
                </a:lnTo>
                <a:lnTo>
                  <a:pt x="1060" y="416"/>
                </a:lnTo>
                <a:lnTo>
                  <a:pt x="1060" y="411"/>
                </a:lnTo>
                <a:lnTo>
                  <a:pt x="1065" y="411"/>
                </a:lnTo>
                <a:lnTo>
                  <a:pt x="2276" y="2364"/>
                </a:lnTo>
                <a:lnTo>
                  <a:pt x="1055" y="556"/>
                </a:lnTo>
                <a:lnTo>
                  <a:pt x="1060" y="556"/>
                </a:lnTo>
                <a:lnTo>
                  <a:pt x="1065" y="551"/>
                </a:lnTo>
                <a:lnTo>
                  <a:pt x="1065" y="546"/>
                </a:lnTo>
                <a:lnTo>
                  <a:pt x="1060" y="551"/>
                </a:lnTo>
                <a:lnTo>
                  <a:pt x="1050" y="551"/>
                </a:lnTo>
                <a:lnTo>
                  <a:pt x="1055" y="556"/>
                </a:lnTo>
                <a:lnTo>
                  <a:pt x="2276" y="2364"/>
                </a:lnTo>
                <a:lnTo>
                  <a:pt x="1060" y="390"/>
                </a:lnTo>
                <a:lnTo>
                  <a:pt x="1065" y="395"/>
                </a:lnTo>
                <a:lnTo>
                  <a:pt x="1060" y="395"/>
                </a:lnTo>
                <a:lnTo>
                  <a:pt x="1065" y="395"/>
                </a:lnTo>
                <a:lnTo>
                  <a:pt x="1060" y="395"/>
                </a:lnTo>
                <a:lnTo>
                  <a:pt x="1065" y="395"/>
                </a:lnTo>
                <a:lnTo>
                  <a:pt x="1065" y="390"/>
                </a:lnTo>
                <a:lnTo>
                  <a:pt x="1060" y="395"/>
                </a:lnTo>
                <a:lnTo>
                  <a:pt x="1060" y="390"/>
                </a:lnTo>
                <a:lnTo>
                  <a:pt x="2276" y="2364"/>
                </a:lnTo>
                <a:lnTo>
                  <a:pt x="1024" y="785"/>
                </a:lnTo>
                <a:lnTo>
                  <a:pt x="1024" y="779"/>
                </a:lnTo>
                <a:lnTo>
                  <a:pt x="1018" y="785"/>
                </a:lnTo>
                <a:lnTo>
                  <a:pt x="1024" y="785"/>
                </a:lnTo>
                <a:lnTo>
                  <a:pt x="2276" y="2364"/>
                </a:lnTo>
                <a:lnTo>
                  <a:pt x="1034" y="1081"/>
                </a:lnTo>
                <a:lnTo>
                  <a:pt x="1039" y="1076"/>
                </a:lnTo>
                <a:lnTo>
                  <a:pt x="1034" y="1076"/>
                </a:lnTo>
                <a:lnTo>
                  <a:pt x="1034" y="1081"/>
                </a:lnTo>
                <a:lnTo>
                  <a:pt x="2276" y="2364"/>
                </a:lnTo>
                <a:lnTo>
                  <a:pt x="1044" y="774"/>
                </a:lnTo>
                <a:lnTo>
                  <a:pt x="1044" y="779"/>
                </a:lnTo>
                <a:lnTo>
                  <a:pt x="1050" y="774"/>
                </a:lnTo>
                <a:lnTo>
                  <a:pt x="1055" y="774"/>
                </a:lnTo>
                <a:lnTo>
                  <a:pt x="1060" y="769"/>
                </a:lnTo>
                <a:lnTo>
                  <a:pt x="1055" y="764"/>
                </a:lnTo>
                <a:lnTo>
                  <a:pt x="1050" y="764"/>
                </a:lnTo>
                <a:lnTo>
                  <a:pt x="1039" y="769"/>
                </a:lnTo>
                <a:lnTo>
                  <a:pt x="1039" y="774"/>
                </a:lnTo>
                <a:lnTo>
                  <a:pt x="1039" y="774"/>
                </a:lnTo>
                <a:lnTo>
                  <a:pt x="1039" y="779"/>
                </a:lnTo>
                <a:lnTo>
                  <a:pt x="1039" y="774"/>
                </a:lnTo>
                <a:lnTo>
                  <a:pt x="1044" y="774"/>
                </a:lnTo>
                <a:lnTo>
                  <a:pt x="2276" y="2364"/>
                </a:lnTo>
                <a:lnTo>
                  <a:pt x="1034" y="795"/>
                </a:lnTo>
                <a:lnTo>
                  <a:pt x="1029" y="800"/>
                </a:lnTo>
                <a:lnTo>
                  <a:pt x="1024" y="800"/>
                </a:lnTo>
                <a:lnTo>
                  <a:pt x="1024" y="805"/>
                </a:lnTo>
                <a:lnTo>
                  <a:pt x="1029" y="800"/>
                </a:lnTo>
                <a:lnTo>
                  <a:pt x="1034" y="795"/>
                </a:lnTo>
                <a:lnTo>
                  <a:pt x="2276" y="2364"/>
                </a:lnTo>
                <a:lnTo>
                  <a:pt x="1050" y="935"/>
                </a:lnTo>
                <a:lnTo>
                  <a:pt x="1050" y="925"/>
                </a:lnTo>
                <a:lnTo>
                  <a:pt x="1044" y="925"/>
                </a:lnTo>
                <a:lnTo>
                  <a:pt x="1044" y="935"/>
                </a:lnTo>
                <a:lnTo>
                  <a:pt x="1050" y="935"/>
                </a:lnTo>
                <a:lnTo>
                  <a:pt x="2276" y="2364"/>
                </a:lnTo>
                <a:close/>
              </a:path>
            </a:pathLst>
          </a:custGeom>
          <a:solidFill>
            <a:schemeClr val="bg2">
              <a:shade val="90000"/>
            </a:schemeClr>
          </a:solidFill>
          <a:ln w="9525" cap="flat" cmpd="sng" algn="ctr">
            <a:noFill/>
            <a:prstDash val="solid"/>
            <a:round/>
            <a:headEnd type="none" w="med" len="med"/>
            <a:tailEnd type="none" w="med" len="med"/>
          </a:ln>
          <a:effectLst>
            <a:outerShdw blurRad="254000" algn="tl" rotWithShape="0">
              <a:srgbClr val="7A65A3">
                <a:alpha val="30196"/>
              </a:srgbClr>
            </a:outerShdw>
          </a:effectLst>
        </p:spPr>
        <p:txBody>
          <a:bodyPr vert="horz" wrap="square" lIns="91440" tIns="45720" rIns="91440" bIns="45720" anchor="t" compatLnSpc="1"/>
          <a:lstStyle/>
          <a:p>
            <a:endParaRPr kumimoji="0" lang="ja-JP" altLang="en-US"/>
          </a:p>
        </p:txBody>
      </p:sp>
      <p:sp>
        <p:nvSpPr>
          <p:cNvPr id="9" name="正方形/長方形 8"/>
          <p:cNvSpPr/>
          <p:nvPr/>
        </p:nvSpPr>
        <p:spPr>
          <a:xfrm>
            <a:off x="-5597" y="0"/>
            <a:ext cx="9144000" cy="6858000"/>
          </a:xfrm>
          <a:prstGeom prst="rect">
            <a:avLst/>
          </a:prstGeom>
          <a:gradFill flip="none" rotWithShape="1">
            <a:gsLst>
              <a:gs pos="0">
                <a:schemeClr val="bg1"/>
              </a:gs>
              <a:gs pos="70000">
                <a:schemeClr val="bg1">
                  <a:alpha val="0"/>
                </a:schemeClr>
              </a:gs>
            </a:gsLst>
            <a:lin ang="16200000" scaled="1"/>
            <a:tileRect/>
          </a:gradFill>
          <a:ln w="12700">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ja-JP" altLang="en-US"/>
          </a:p>
        </p:txBody>
      </p:sp>
      <p:sp>
        <p:nvSpPr>
          <p:cNvPr id="2" name="タイトル 1"/>
          <p:cNvSpPr>
            <a:spLocks noGrp="1"/>
          </p:cNvSpPr>
          <p:nvPr>
            <p:ph type="title"/>
          </p:nvPr>
        </p:nvSpPr>
        <p:spPr>
          <a:xfrm>
            <a:off x="714348" y="4714884"/>
            <a:ext cx="7772400" cy="785818"/>
          </a:xfrm>
        </p:spPr>
        <p:txBody>
          <a:bodyPr anchor="t"/>
          <a:lstStyle>
            <a:lvl1pPr algn="l">
              <a:defRPr sz="4000" b="1" cap="all"/>
            </a:lvl1pPr>
          </a:lstStyle>
          <a:p>
            <a:r>
              <a:rPr kumimoji="0" lang="ja-JP" altLang="en-US" smtClean="0"/>
              <a:t>マスタ タイトルの書式設定</a:t>
            </a:r>
            <a:endParaRPr kumimoji="0" lang="en-US"/>
          </a:p>
        </p:txBody>
      </p:sp>
      <p:sp>
        <p:nvSpPr>
          <p:cNvPr id="3" name="テキスト プレースホルダ 2"/>
          <p:cNvSpPr>
            <a:spLocks noGrp="1"/>
          </p:cNvSpPr>
          <p:nvPr>
            <p:ph type="body" idx="1"/>
          </p:nvPr>
        </p:nvSpPr>
        <p:spPr>
          <a:xfrm>
            <a:off x="722313" y="1928802"/>
            <a:ext cx="7772400" cy="2692412"/>
          </a:xfrm>
        </p:spPr>
        <p:txBody>
          <a:bodyPr anchor="b"/>
          <a:lstStyle>
            <a:lvl1pPr marL="0" indent="0">
              <a:buNone/>
              <a:defRPr sz="2000" baseline="0">
                <a:solidFill>
                  <a:schemeClr val="tx2">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 3"/>
          <p:cNvSpPr>
            <a:spLocks noGrp="1"/>
          </p:cNvSpPr>
          <p:nvPr>
            <p:ph type="dt" sz="half" idx="10"/>
          </p:nvPr>
        </p:nvSpPr>
        <p:spPr/>
        <p:txBody>
          <a:bodyPr/>
          <a:lstStyle/>
          <a:p>
            <a:fld id="{29C9E422-3D76-4695-AF3B-1A871C57D339}" type="datetime1">
              <a:rPr kumimoji="1" lang="ja-JP" altLang="en-US" smtClean="0"/>
              <a:pPr/>
              <a:t>2009/10/5</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&lt;#&gt;</a:t>
            </a:fld>
            <a:endParaRPr kumimoji="1" lang="ja-JP" altLang="en-US"/>
          </a:p>
        </p:txBody>
      </p:sp>
      <p:grpSp>
        <p:nvGrpSpPr>
          <p:cNvPr id="7" name="グループ化 6"/>
          <p:cNvGrpSpPr>
            <a:grpSpLocks/>
          </p:cNvGrpSpPr>
          <p:nvPr/>
        </p:nvGrpSpPr>
        <p:grpSpPr bwMode="auto">
          <a:xfrm>
            <a:off x="714348" y="4643446"/>
            <a:ext cx="7786742" cy="71438"/>
            <a:chOff x="119" y="877"/>
            <a:chExt cx="5239" cy="71"/>
          </a:xfrm>
          <a:gradFill>
            <a:gsLst>
              <a:gs pos="40000">
                <a:schemeClr val="accent1">
                  <a:alpha val="70000"/>
                </a:schemeClr>
              </a:gs>
              <a:gs pos="100000">
                <a:schemeClr val="accent1">
                  <a:alpha val="0"/>
                </a:schemeClr>
              </a:gs>
            </a:gsLst>
            <a:lin ang="0" scaled="1"/>
          </a:gradFill>
        </p:grpSpPr>
        <p:sp>
          <p:nvSpPr>
            <p:cNvPr id="11" name="フリーフォーム 10"/>
            <p:cNvSpPr>
              <a:spLocks/>
            </p:cNvSpPr>
            <p:nvPr/>
          </p:nvSpPr>
          <p:spPr bwMode="auto">
            <a:xfrm>
              <a:off x="5347" y="895"/>
              <a:ext cx="11" cy="12"/>
            </a:xfrm>
            <a:custGeom>
              <a:avLst/>
              <a:gdLst/>
              <a:ahLst/>
              <a:cxnLst>
                <a:cxn ang="0">
                  <a:pos x="11" y="12"/>
                </a:cxn>
                <a:cxn ang="0">
                  <a:pos x="11" y="0"/>
                </a:cxn>
                <a:cxn ang="0">
                  <a:pos x="0" y="0"/>
                </a:cxn>
                <a:cxn ang="0">
                  <a:pos x="0" y="12"/>
                </a:cxn>
                <a:cxn ang="0">
                  <a:pos x="0" y="12"/>
                </a:cxn>
                <a:cxn ang="0">
                  <a:pos x="11" y="12"/>
                </a:cxn>
              </a:cxnLst>
              <a:rect l="0" t="0" r="0" b="0"/>
              <a:pathLst>
                <a:path w="11" h="12">
                  <a:moveTo>
                    <a:pt x="11" y="12"/>
                  </a:moveTo>
                  <a:lnTo>
                    <a:pt x="11" y="0"/>
                  </a:lnTo>
                  <a:lnTo>
                    <a:pt x="0" y="0"/>
                  </a:lnTo>
                  <a:lnTo>
                    <a:pt x="0" y="12"/>
                  </a:lnTo>
                  <a:lnTo>
                    <a:pt x="0" y="12"/>
                  </a:lnTo>
                  <a:lnTo>
                    <a:pt x="11" y="12"/>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12" name="フリーフォーム 11"/>
            <p:cNvSpPr>
              <a:spLocks/>
            </p:cNvSpPr>
            <p:nvPr/>
          </p:nvSpPr>
          <p:spPr bwMode="auto">
            <a:xfrm>
              <a:off x="119" y="877"/>
              <a:ext cx="5187" cy="71"/>
            </a:xfrm>
            <a:custGeom>
              <a:avLst/>
              <a:gdLst/>
              <a:ahLst/>
              <a:cxnLst>
                <a:cxn ang="0">
                  <a:pos x="5187" y="18"/>
                </a:cxn>
                <a:cxn ang="0">
                  <a:pos x="5181" y="18"/>
                </a:cxn>
                <a:cxn ang="0">
                  <a:pos x="4946" y="12"/>
                </a:cxn>
                <a:cxn ang="0">
                  <a:pos x="4500" y="0"/>
                </a:cxn>
                <a:cxn ang="0">
                  <a:pos x="3544" y="12"/>
                </a:cxn>
                <a:cxn ang="0">
                  <a:pos x="3339" y="18"/>
                </a:cxn>
                <a:cxn ang="0">
                  <a:pos x="2916" y="18"/>
                </a:cxn>
                <a:cxn ang="0">
                  <a:pos x="2488" y="18"/>
                </a:cxn>
                <a:cxn ang="0">
                  <a:pos x="2236" y="12"/>
                </a:cxn>
                <a:cxn ang="0">
                  <a:pos x="1954" y="18"/>
                </a:cxn>
                <a:cxn ang="0">
                  <a:pos x="1256" y="18"/>
                </a:cxn>
                <a:cxn ang="0">
                  <a:pos x="628" y="18"/>
                </a:cxn>
                <a:cxn ang="0">
                  <a:pos x="259" y="18"/>
                </a:cxn>
                <a:cxn ang="0">
                  <a:pos x="42" y="18"/>
                </a:cxn>
                <a:cxn ang="0">
                  <a:pos x="0" y="18"/>
                </a:cxn>
                <a:cxn ang="0">
                  <a:pos x="30" y="41"/>
                </a:cxn>
                <a:cxn ang="0">
                  <a:pos x="59" y="53"/>
                </a:cxn>
                <a:cxn ang="0">
                  <a:pos x="218" y="65"/>
                </a:cxn>
                <a:cxn ang="0">
                  <a:pos x="564" y="65"/>
                </a:cxn>
                <a:cxn ang="0">
                  <a:pos x="1244" y="71"/>
                </a:cxn>
                <a:cxn ang="0">
                  <a:pos x="1884" y="65"/>
                </a:cxn>
                <a:cxn ang="0">
                  <a:pos x="2552" y="71"/>
                </a:cxn>
                <a:cxn ang="0">
                  <a:pos x="3632" y="71"/>
                </a:cxn>
                <a:cxn ang="0">
                  <a:pos x="4037" y="71"/>
                </a:cxn>
                <a:cxn ang="0">
                  <a:pos x="4395" y="65"/>
                </a:cxn>
                <a:cxn ang="0">
                  <a:pos x="4559" y="53"/>
                </a:cxn>
                <a:cxn ang="0">
                  <a:pos x="4864" y="53"/>
                </a:cxn>
                <a:cxn ang="0">
                  <a:pos x="4999" y="41"/>
                </a:cxn>
                <a:cxn ang="0">
                  <a:pos x="5093" y="65"/>
                </a:cxn>
                <a:cxn ang="0">
                  <a:pos x="5134" y="71"/>
                </a:cxn>
                <a:cxn ang="0">
                  <a:pos x="5157" y="30"/>
                </a:cxn>
                <a:cxn ang="0">
                  <a:pos x="5128" y="12"/>
                </a:cxn>
                <a:cxn ang="0">
                  <a:pos x="5040" y="0"/>
                </a:cxn>
                <a:cxn ang="0">
                  <a:pos x="5169" y="18"/>
                </a:cxn>
                <a:cxn ang="0">
                  <a:pos x="2271" y="65"/>
                </a:cxn>
                <a:cxn ang="0">
                  <a:pos x="922" y="65"/>
                </a:cxn>
                <a:cxn ang="0">
                  <a:pos x="470" y="53"/>
                </a:cxn>
                <a:cxn ang="0">
                  <a:pos x="781" y="53"/>
                </a:cxn>
                <a:cxn ang="0">
                  <a:pos x="1432" y="53"/>
                </a:cxn>
                <a:cxn ang="0">
                  <a:pos x="1796" y="53"/>
                </a:cxn>
                <a:cxn ang="0">
                  <a:pos x="2089" y="53"/>
                </a:cxn>
                <a:cxn ang="0">
                  <a:pos x="2312" y="53"/>
                </a:cxn>
                <a:cxn ang="0">
                  <a:pos x="2687" y="65"/>
                </a:cxn>
                <a:cxn ang="0">
                  <a:pos x="3210" y="65"/>
                </a:cxn>
                <a:cxn ang="0">
                  <a:pos x="3784" y="53"/>
                </a:cxn>
                <a:cxn ang="0">
                  <a:pos x="4160" y="53"/>
                </a:cxn>
                <a:cxn ang="0">
                  <a:pos x="3796" y="71"/>
                </a:cxn>
              </a:cxnLst>
              <a:rect l="0" t="0" r="0" b="0"/>
              <a:pathLst>
                <a:path w="5187" h="71">
                  <a:moveTo>
                    <a:pt x="5169" y="18"/>
                  </a:moveTo>
                  <a:lnTo>
                    <a:pt x="5187" y="18"/>
                  </a:lnTo>
                  <a:lnTo>
                    <a:pt x="5181" y="18"/>
                  </a:lnTo>
                  <a:lnTo>
                    <a:pt x="5181" y="18"/>
                  </a:lnTo>
                  <a:lnTo>
                    <a:pt x="5169" y="18"/>
                  </a:lnTo>
                  <a:lnTo>
                    <a:pt x="4946" y="12"/>
                  </a:lnTo>
                  <a:lnTo>
                    <a:pt x="4729" y="12"/>
                  </a:lnTo>
                  <a:lnTo>
                    <a:pt x="4500" y="0"/>
                  </a:lnTo>
                  <a:lnTo>
                    <a:pt x="3931" y="18"/>
                  </a:lnTo>
                  <a:lnTo>
                    <a:pt x="3544" y="12"/>
                  </a:lnTo>
                  <a:lnTo>
                    <a:pt x="3438" y="18"/>
                  </a:lnTo>
                  <a:lnTo>
                    <a:pt x="3339" y="18"/>
                  </a:lnTo>
                  <a:lnTo>
                    <a:pt x="3198" y="18"/>
                  </a:lnTo>
                  <a:lnTo>
                    <a:pt x="2916" y="18"/>
                  </a:lnTo>
                  <a:lnTo>
                    <a:pt x="2699" y="18"/>
                  </a:lnTo>
                  <a:lnTo>
                    <a:pt x="2488" y="18"/>
                  </a:lnTo>
                  <a:lnTo>
                    <a:pt x="2330" y="18"/>
                  </a:lnTo>
                  <a:lnTo>
                    <a:pt x="2236" y="12"/>
                  </a:lnTo>
                  <a:lnTo>
                    <a:pt x="2019" y="12"/>
                  </a:lnTo>
                  <a:lnTo>
                    <a:pt x="1954" y="18"/>
                  </a:lnTo>
                  <a:lnTo>
                    <a:pt x="1596" y="18"/>
                  </a:lnTo>
                  <a:lnTo>
                    <a:pt x="1256" y="18"/>
                  </a:lnTo>
                  <a:lnTo>
                    <a:pt x="910" y="18"/>
                  </a:lnTo>
                  <a:lnTo>
                    <a:pt x="628" y="18"/>
                  </a:lnTo>
                  <a:lnTo>
                    <a:pt x="394" y="18"/>
                  </a:lnTo>
                  <a:lnTo>
                    <a:pt x="259" y="18"/>
                  </a:lnTo>
                  <a:lnTo>
                    <a:pt x="188" y="18"/>
                  </a:lnTo>
                  <a:lnTo>
                    <a:pt x="42" y="18"/>
                  </a:lnTo>
                  <a:lnTo>
                    <a:pt x="6" y="18"/>
                  </a:lnTo>
                  <a:lnTo>
                    <a:pt x="0" y="18"/>
                  </a:lnTo>
                  <a:lnTo>
                    <a:pt x="0" y="30"/>
                  </a:lnTo>
                  <a:lnTo>
                    <a:pt x="30" y="41"/>
                  </a:lnTo>
                  <a:lnTo>
                    <a:pt x="47" y="53"/>
                  </a:lnTo>
                  <a:lnTo>
                    <a:pt x="59" y="53"/>
                  </a:lnTo>
                  <a:lnTo>
                    <a:pt x="94" y="65"/>
                  </a:lnTo>
                  <a:lnTo>
                    <a:pt x="218" y="65"/>
                  </a:lnTo>
                  <a:lnTo>
                    <a:pt x="282" y="65"/>
                  </a:lnTo>
                  <a:lnTo>
                    <a:pt x="564" y="65"/>
                  </a:lnTo>
                  <a:lnTo>
                    <a:pt x="816" y="71"/>
                  </a:lnTo>
                  <a:lnTo>
                    <a:pt x="1244" y="71"/>
                  </a:lnTo>
                  <a:lnTo>
                    <a:pt x="1526" y="71"/>
                  </a:lnTo>
                  <a:lnTo>
                    <a:pt x="1884" y="65"/>
                  </a:lnTo>
                  <a:lnTo>
                    <a:pt x="2230" y="71"/>
                  </a:lnTo>
                  <a:lnTo>
                    <a:pt x="2552" y="71"/>
                  </a:lnTo>
                  <a:lnTo>
                    <a:pt x="3022" y="71"/>
                  </a:lnTo>
                  <a:lnTo>
                    <a:pt x="3632" y="71"/>
                  </a:lnTo>
                  <a:lnTo>
                    <a:pt x="3849" y="71"/>
                  </a:lnTo>
                  <a:lnTo>
                    <a:pt x="4037" y="71"/>
                  </a:lnTo>
                  <a:lnTo>
                    <a:pt x="4307" y="65"/>
                  </a:lnTo>
                  <a:lnTo>
                    <a:pt x="4395" y="65"/>
                  </a:lnTo>
                  <a:lnTo>
                    <a:pt x="4447" y="53"/>
                  </a:lnTo>
                  <a:lnTo>
                    <a:pt x="4559" y="53"/>
                  </a:lnTo>
                  <a:lnTo>
                    <a:pt x="4770" y="53"/>
                  </a:lnTo>
                  <a:lnTo>
                    <a:pt x="4864" y="53"/>
                  </a:lnTo>
                  <a:lnTo>
                    <a:pt x="4928" y="41"/>
                  </a:lnTo>
                  <a:lnTo>
                    <a:pt x="4999" y="41"/>
                  </a:lnTo>
                  <a:lnTo>
                    <a:pt x="5052" y="53"/>
                  </a:lnTo>
                  <a:lnTo>
                    <a:pt x="5093" y="65"/>
                  </a:lnTo>
                  <a:lnTo>
                    <a:pt x="5116" y="71"/>
                  </a:lnTo>
                  <a:lnTo>
                    <a:pt x="5134" y="71"/>
                  </a:lnTo>
                  <a:lnTo>
                    <a:pt x="5146" y="65"/>
                  </a:lnTo>
                  <a:lnTo>
                    <a:pt x="5157" y="30"/>
                  </a:lnTo>
                  <a:lnTo>
                    <a:pt x="5157" y="18"/>
                  </a:lnTo>
                  <a:lnTo>
                    <a:pt x="5128" y="12"/>
                  </a:lnTo>
                  <a:lnTo>
                    <a:pt x="5081" y="0"/>
                  </a:lnTo>
                  <a:lnTo>
                    <a:pt x="5040" y="0"/>
                  </a:lnTo>
                  <a:lnTo>
                    <a:pt x="4946" y="12"/>
                  </a:lnTo>
                  <a:lnTo>
                    <a:pt x="5169" y="18"/>
                  </a:lnTo>
                  <a:lnTo>
                    <a:pt x="3796" y="71"/>
                  </a:lnTo>
                  <a:lnTo>
                    <a:pt x="2271" y="65"/>
                  </a:lnTo>
                  <a:lnTo>
                    <a:pt x="1367" y="65"/>
                  </a:lnTo>
                  <a:lnTo>
                    <a:pt x="922" y="65"/>
                  </a:lnTo>
                  <a:lnTo>
                    <a:pt x="446" y="53"/>
                  </a:lnTo>
                  <a:lnTo>
                    <a:pt x="470" y="53"/>
                  </a:lnTo>
                  <a:lnTo>
                    <a:pt x="593" y="53"/>
                  </a:lnTo>
                  <a:lnTo>
                    <a:pt x="781" y="53"/>
                  </a:lnTo>
                  <a:lnTo>
                    <a:pt x="1209" y="53"/>
                  </a:lnTo>
                  <a:lnTo>
                    <a:pt x="1432" y="53"/>
                  </a:lnTo>
                  <a:lnTo>
                    <a:pt x="1579" y="53"/>
                  </a:lnTo>
                  <a:lnTo>
                    <a:pt x="1796" y="53"/>
                  </a:lnTo>
                  <a:lnTo>
                    <a:pt x="1978" y="53"/>
                  </a:lnTo>
                  <a:lnTo>
                    <a:pt x="2089" y="53"/>
                  </a:lnTo>
                  <a:lnTo>
                    <a:pt x="2165" y="53"/>
                  </a:lnTo>
                  <a:lnTo>
                    <a:pt x="2312" y="53"/>
                  </a:lnTo>
                  <a:lnTo>
                    <a:pt x="2605" y="65"/>
                  </a:lnTo>
                  <a:lnTo>
                    <a:pt x="2687" y="65"/>
                  </a:lnTo>
                  <a:lnTo>
                    <a:pt x="2863" y="53"/>
                  </a:lnTo>
                  <a:lnTo>
                    <a:pt x="3210" y="65"/>
                  </a:lnTo>
                  <a:lnTo>
                    <a:pt x="3597" y="53"/>
                  </a:lnTo>
                  <a:lnTo>
                    <a:pt x="3784" y="53"/>
                  </a:lnTo>
                  <a:lnTo>
                    <a:pt x="4048" y="53"/>
                  </a:lnTo>
                  <a:lnTo>
                    <a:pt x="4160" y="53"/>
                  </a:lnTo>
                  <a:lnTo>
                    <a:pt x="4236" y="53"/>
                  </a:lnTo>
                  <a:lnTo>
                    <a:pt x="3796" y="71"/>
                  </a:lnTo>
                  <a:lnTo>
                    <a:pt x="5169" y="18"/>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 タイトルの書式設定</a:t>
            </a:r>
            <a:endParaRPr kumimoji="0" 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5" name="日付プレースホルダ 4"/>
          <p:cNvSpPr>
            <a:spLocks noGrp="1"/>
          </p:cNvSpPr>
          <p:nvPr>
            <p:ph type="dt" sz="half" idx="10"/>
          </p:nvPr>
        </p:nvSpPr>
        <p:spPr/>
        <p:txBody>
          <a:bodyPr/>
          <a:lstStyle/>
          <a:p>
            <a:fld id="{AA8DE0D2-52B3-4CC5-8C36-6EC9534E4E22}" type="datetime1">
              <a:rPr kumimoji="1" lang="ja-JP" altLang="en-US" smtClean="0"/>
              <a:pPr/>
              <a:t>2009/10/5</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pPr/>
              <a:t>&lt;#&gt;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0" lang="ja-JP" altLang="en-US" smtClean="0"/>
              <a:t>マスタ タイトルの書式設定</a:t>
            </a:r>
            <a:endParaRPr kumimoji="0" 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7" name="日付プレースホルダ 6"/>
          <p:cNvSpPr>
            <a:spLocks noGrp="1"/>
          </p:cNvSpPr>
          <p:nvPr>
            <p:ph type="dt" sz="half" idx="10"/>
          </p:nvPr>
        </p:nvSpPr>
        <p:spPr/>
        <p:txBody>
          <a:bodyPr/>
          <a:lstStyle/>
          <a:p>
            <a:fld id="{ABD6ED29-9E70-4262-9D50-B82AC449EC03}" type="datetime1">
              <a:rPr kumimoji="1" lang="ja-JP" altLang="en-US" smtClean="0"/>
              <a:pPr/>
              <a:t>2009/10/5</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D2D8002D-B5B0-4BAC-B1F6-782DDCCE6D9C}" type="slidenum">
              <a:rPr kumimoji="1" lang="ja-JP" altLang="en-US" smtClean="0"/>
              <a:pPr/>
              <a:t>&lt;#&gt;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500034" y="285728"/>
            <a:ext cx="7686700" cy="785818"/>
          </a:xfrm>
        </p:spPr>
        <p:txBody>
          <a:bodyPr/>
          <a:lstStyle>
            <a:lvl1pPr algn="l">
              <a:defRPr/>
            </a:lvl1pPr>
          </a:lstStyle>
          <a:p>
            <a:r>
              <a:rPr kumimoji="0" lang="ja-JP" altLang="en-US" smtClean="0"/>
              <a:t>マスタ タイトルの書式設定</a:t>
            </a:r>
            <a:endParaRPr kumimoji="0" lang="en-US"/>
          </a:p>
        </p:txBody>
      </p:sp>
      <p:sp>
        <p:nvSpPr>
          <p:cNvPr id="3" name="日付プレースホルダ 2"/>
          <p:cNvSpPr>
            <a:spLocks noGrp="1"/>
          </p:cNvSpPr>
          <p:nvPr>
            <p:ph type="dt" sz="half" idx="10"/>
          </p:nvPr>
        </p:nvSpPr>
        <p:spPr/>
        <p:txBody>
          <a:bodyPr/>
          <a:lstStyle/>
          <a:p>
            <a:fld id="{517E9455-D367-48E4-9F9F-7281420A1AA7}" type="datetime1">
              <a:rPr kumimoji="1" lang="ja-JP" altLang="en-US" smtClean="0"/>
              <a:pPr/>
              <a:t>2009/10/5</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D2D8002D-B5B0-4BAC-B1F6-782DDCCE6D9C}" type="slidenum">
              <a:rPr kumimoji="1" lang="ja-JP" altLang="en-US" smtClean="0"/>
              <a:pPr/>
              <a:t>&lt;#&gt;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A745ECB6-4FED-4806-B41E-2A1A6A58F25B}" type="datetime1">
              <a:rPr kumimoji="1" lang="ja-JP" altLang="en-US" smtClean="0"/>
              <a:pPr/>
              <a:t>2009/10/5</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pPr/>
              <a:t>&lt;#&gt;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0" lang="ja-JP" altLang="en-US" smtClean="0"/>
              <a:t>マスタ タイトルの書式設定</a:t>
            </a:r>
            <a:endParaRPr kumimoji="0" 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5" name="日付プレースホルダ 4"/>
          <p:cNvSpPr>
            <a:spLocks noGrp="1"/>
          </p:cNvSpPr>
          <p:nvPr>
            <p:ph type="dt" sz="half" idx="10"/>
          </p:nvPr>
        </p:nvSpPr>
        <p:spPr/>
        <p:txBody>
          <a:bodyPr/>
          <a:lstStyle/>
          <a:p>
            <a:fld id="{D87AC169-9035-4D34-908C-DEE19EF5C7CD}" type="datetime1">
              <a:rPr kumimoji="1" lang="ja-JP" altLang="en-US" smtClean="0"/>
              <a:pPr/>
              <a:t>2009/10/5</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pPr/>
              <a:t>&lt;#&gt;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3078172" y="4857760"/>
            <a:ext cx="3065464" cy="566738"/>
          </a:xfrm>
        </p:spPr>
        <p:txBody>
          <a:bodyPr anchor="b"/>
          <a:lstStyle>
            <a:lvl1pPr algn="ctr">
              <a:defRPr sz="2000" b="1"/>
            </a:lvl1pPr>
          </a:lstStyle>
          <a:p>
            <a:r>
              <a:rPr kumimoji="0" lang="ja-JP" altLang="en-US" smtClean="0"/>
              <a:t>マスタ タイトルの書式設定</a:t>
            </a:r>
            <a:endParaRPr kumimoji="0" lang="en-US"/>
          </a:p>
        </p:txBody>
      </p:sp>
      <p:sp>
        <p:nvSpPr>
          <p:cNvPr id="3" name="図プレースホルダ 2"/>
          <p:cNvSpPr>
            <a:spLocks noGrp="1"/>
          </p:cNvSpPr>
          <p:nvPr>
            <p:ph type="pic" idx="1"/>
          </p:nvPr>
        </p:nvSpPr>
        <p:spPr>
          <a:xfrm>
            <a:off x="1857356" y="714356"/>
            <a:ext cx="5486400" cy="4114800"/>
          </a:xfrm>
          <a:prstGeom prst="rect">
            <a:avLst/>
          </a:prstGeom>
          <a:noFill/>
          <a:ln w="76200">
            <a:noFill/>
          </a:ln>
          <a:effectLst>
            <a:outerShdw blurRad="190500" algn="ctr" rotWithShape="0">
              <a:srgbClr val="000000">
                <a:alpha val="70000"/>
              </a:srgbClr>
            </a:outerShdw>
          </a:effectLst>
          <a:scene3d>
            <a:camera prst="orthographicFront">
              <a:rot lat="0" lon="0" rev="0"/>
            </a:camera>
            <a:lightRig rig="threePt" dir="t"/>
          </a:scene3d>
          <a:sp3d/>
        </p:spPr>
        <p:txBody>
          <a:bodyPr>
            <a:sp3d extrusionH="57150">
              <a:bevelT w="38100" h="38100" prst="angle"/>
            </a:sp3d>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0" lang="ja-JP" altLang="en-US" smtClean="0"/>
              <a:t>アイコンをクリックして図を追加</a:t>
            </a:r>
            <a:endParaRPr kumimoji="0" lang="en-US"/>
          </a:p>
        </p:txBody>
      </p:sp>
      <p:sp>
        <p:nvSpPr>
          <p:cNvPr id="4" name="テキスト プレースホルダ 3"/>
          <p:cNvSpPr>
            <a:spLocks noGrp="1"/>
          </p:cNvSpPr>
          <p:nvPr>
            <p:ph type="body" sz="half" idx="2"/>
          </p:nvPr>
        </p:nvSpPr>
        <p:spPr>
          <a:xfrm>
            <a:off x="3086128" y="5429264"/>
            <a:ext cx="3057508" cy="63343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5" name="日付プレースホルダ 4"/>
          <p:cNvSpPr>
            <a:spLocks noGrp="1"/>
          </p:cNvSpPr>
          <p:nvPr>
            <p:ph type="dt" sz="half" idx="10"/>
          </p:nvPr>
        </p:nvSpPr>
        <p:spPr/>
        <p:txBody>
          <a:bodyPr/>
          <a:lstStyle/>
          <a:p>
            <a:fld id="{0468DADF-376D-4D51-9904-A9A7FC81AA23}" type="datetime1">
              <a:rPr kumimoji="1" lang="ja-JP" altLang="en-US" smtClean="0"/>
              <a:pPr/>
              <a:t>2009/10/5</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pPr/>
              <a:t>&lt;#&gt;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 name="正方形/長方形 9"/>
          <p:cNvSpPr/>
          <p:nvPr/>
        </p:nvSpPr>
        <p:spPr>
          <a:xfrm>
            <a:off x="0" y="0"/>
            <a:ext cx="9144000" cy="6858000"/>
          </a:xfrm>
          <a:prstGeom prst="rect">
            <a:avLst/>
          </a:prstGeom>
          <a:gradFill>
            <a:gsLst>
              <a:gs pos="0">
                <a:schemeClr val="accent1">
                  <a:alpha val="30000"/>
                </a:schemeClr>
              </a:gs>
              <a:gs pos="70000">
                <a:schemeClr val="accent1">
                  <a:alpha val="0"/>
                </a:schemeClr>
              </a:gs>
            </a:gsLst>
            <a:lin ang="16200000" scaled="1"/>
          </a:gradFill>
          <a:ln w="12700">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ja-JP" altLang="en-US"/>
          </a:p>
        </p:txBody>
      </p:sp>
      <p:sp useBgFill="1">
        <p:nvSpPr>
          <p:cNvPr id="9" name="フリーフォーム 8"/>
          <p:cNvSpPr>
            <a:spLocks/>
          </p:cNvSpPr>
          <p:nvPr/>
        </p:nvSpPr>
        <p:spPr bwMode="auto">
          <a:xfrm>
            <a:off x="-32" y="0"/>
            <a:ext cx="9072594" cy="6858000"/>
          </a:xfrm>
          <a:custGeom>
            <a:avLst/>
            <a:gdLst/>
            <a:ahLst/>
            <a:cxnLst>
              <a:cxn ang="0">
                <a:pos x="1450" y="117"/>
              </a:cxn>
              <a:cxn ang="0">
                <a:pos x="1459" y="129"/>
              </a:cxn>
              <a:cxn ang="0">
                <a:pos x="1515" y="382"/>
              </a:cxn>
              <a:cxn ang="0">
                <a:pos x="1584" y="152"/>
              </a:cxn>
              <a:cxn ang="0">
                <a:pos x="1557" y="196"/>
              </a:cxn>
              <a:cxn ang="0">
                <a:pos x="1515" y="79"/>
              </a:cxn>
              <a:cxn ang="0">
                <a:pos x="1455" y="92"/>
              </a:cxn>
              <a:cxn ang="0">
                <a:pos x="13" y="380"/>
              </a:cxn>
              <a:cxn ang="0">
                <a:pos x="11" y="409"/>
              </a:cxn>
              <a:cxn ang="0">
                <a:pos x="31" y="336"/>
              </a:cxn>
              <a:cxn ang="0">
                <a:pos x="48" y="336"/>
              </a:cxn>
              <a:cxn ang="0">
                <a:pos x="38" y="403"/>
              </a:cxn>
              <a:cxn ang="0">
                <a:pos x="44" y="616"/>
              </a:cxn>
              <a:cxn ang="0">
                <a:pos x="29" y="591"/>
              </a:cxn>
              <a:cxn ang="0">
                <a:pos x="0" y="632"/>
              </a:cxn>
              <a:cxn ang="0">
                <a:pos x="1557" y="1083"/>
              </a:cxn>
              <a:cxn ang="0">
                <a:pos x="1551" y="1006"/>
              </a:cxn>
              <a:cxn ang="0">
                <a:pos x="1534" y="946"/>
              </a:cxn>
              <a:cxn ang="0">
                <a:pos x="1530" y="898"/>
              </a:cxn>
              <a:cxn ang="0">
                <a:pos x="1532" y="820"/>
              </a:cxn>
              <a:cxn ang="0">
                <a:pos x="1572" y="708"/>
              </a:cxn>
              <a:cxn ang="0">
                <a:pos x="1580" y="634"/>
              </a:cxn>
              <a:cxn ang="0">
                <a:pos x="1582" y="495"/>
              </a:cxn>
              <a:cxn ang="0">
                <a:pos x="1578" y="555"/>
              </a:cxn>
              <a:cxn ang="0">
                <a:pos x="1546" y="499"/>
              </a:cxn>
              <a:cxn ang="0">
                <a:pos x="1536" y="497"/>
              </a:cxn>
              <a:cxn ang="0">
                <a:pos x="1519" y="417"/>
              </a:cxn>
              <a:cxn ang="0">
                <a:pos x="1522" y="503"/>
              </a:cxn>
              <a:cxn ang="0">
                <a:pos x="1505" y="361"/>
              </a:cxn>
              <a:cxn ang="0">
                <a:pos x="1513" y="346"/>
              </a:cxn>
              <a:cxn ang="0">
                <a:pos x="1530" y="290"/>
              </a:cxn>
              <a:cxn ang="0">
                <a:pos x="1551" y="303"/>
              </a:cxn>
              <a:cxn ang="0">
                <a:pos x="1563" y="286"/>
              </a:cxn>
              <a:cxn ang="0">
                <a:pos x="1595" y="438"/>
              </a:cxn>
              <a:cxn ang="0">
                <a:pos x="1590" y="394"/>
              </a:cxn>
              <a:cxn ang="0">
                <a:pos x="1597" y="299"/>
              </a:cxn>
              <a:cxn ang="0">
                <a:pos x="34" y="647"/>
              </a:cxn>
              <a:cxn ang="0">
                <a:pos x="1459" y="129"/>
              </a:cxn>
              <a:cxn ang="0">
                <a:pos x="1555" y="689"/>
              </a:cxn>
              <a:cxn ang="0">
                <a:pos x="1496" y="918"/>
              </a:cxn>
              <a:cxn ang="0">
                <a:pos x="1425" y="100"/>
              </a:cxn>
              <a:cxn ang="0">
                <a:pos x="1436" y="111"/>
              </a:cxn>
              <a:cxn ang="0">
                <a:pos x="1436" y="96"/>
              </a:cxn>
              <a:cxn ang="0">
                <a:pos x="1459" y="129"/>
              </a:cxn>
              <a:cxn ang="0">
                <a:pos x="1459" y="129"/>
              </a:cxn>
              <a:cxn ang="0">
                <a:pos x="1536" y="954"/>
              </a:cxn>
              <a:cxn ang="0">
                <a:pos x="1536" y="991"/>
              </a:cxn>
              <a:cxn ang="0">
                <a:pos x="1530" y="1025"/>
              </a:cxn>
              <a:cxn ang="0">
                <a:pos x="1505" y="1041"/>
              </a:cxn>
              <a:cxn ang="0">
                <a:pos x="1515" y="925"/>
              </a:cxn>
              <a:cxn ang="0">
                <a:pos x="1490" y="970"/>
              </a:cxn>
              <a:cxn ang="0">
                <a:pos x="1546" y="442"/>
              </a:cxn>
              <a:cxn ang="0">
                <a:pos x="1613" y="943"/>
              </a:cxn>
              <a:cxn ang="0">
                <a:pos x="1413" y="13"/>
              </a:cxn>
              <a:cxn ang="0">
                <a:pos x="1457" y="88"/>
              </a:cxn>
              <a:cxn ang="0">
                <a:pos x="1442" y="73"/>
              </a:cxn>
              <a:cxn ang="0">
                <a:pos x="42" y="459"/>
              </a:cxn>
              <a:cxn ang="0">
                <a:pos x="1570" y="818"/>
              </a:cxn>
              <a:cxn ang="0">
                <a:pos x="1592" y="943"/>
              </a:cxn>
              <a:cxn ang="0">
                <a:pos x="1563" y="791"/>
              </a:cxn>
              <a:cxn ang="0">
                <a:pos x="1459" y="129"/>
              </a:cxn>
              <a:cxn ang="0">
                <a:pos x="1565" y="1137"/>
              </a:cxn>
            </a:cxnLst>
            <a:rect l="0" t="0" r="0" b="0"/>
            <a:pathLst>
              <a:path w="1624" h="1148">
                <a:moveTo>
                  <a:pt x="1459" y="129"/>
                </a:moveTo>
                <a:lnTo>
                  <a:pt x="1457" y="127"/>
                </a:lnTo>
                <a:lnTo>
                  <a:pt x="1457" y="129"/>
                </a:lnTo>
                <a:lnTo>
                  <a:pt x="1459" y="129"/>
                </a:lnTo>
                <a:lnTo>
                  <a:pt x="1448" y="100"/>
                </a:lnTo>
                <a:lnTo>
                  <a:pt x="1446" y="98"/>
                </a:lnTo>
                <a:lnTo>
                  <a:pt x="1448" y="98"/>
                </a:lnTo>
                <a:lnTo>
                  <a:pt x="1446" y="98"/>
                </a:lnTo>
                <a:lnTo>
                  <a:pt x="1448" y="100"/>
                </a:lnTo>
                <a:lnTo>
                  <a:pt x="1459" y="129"/>
                </a:lnTo>
                <a:lnTo>
                  <a:pt x="1438" y="107"/>
                </a:lnTo>
                <a:lnTo>
                  <a:pt x="1436" y="106"/>
                </a:lnTo>
                <a:lnTo>
                  <a:pt x="1436" y="107"/>
                </a:lnTo>
                <a:lnTo>
                  <a:pt x="1438" y="107"/>
                </a:lnTo>
                <a:lnTo>
                  <a:pt x="1440" y="107"/>
                </a:lnTo>
                <a:lnTo>
                  <a:pt x="1438" y="106"/>
                </a:lnTo>
                <a:lnTo>
                  <a:pt x="1438" y="107"/>
                </a:lnTo>
                <a:lnTo>
                  <a:pt x="1459" y="129"/>
                </a:lnTo>
                <a:lnTo>
                  <a:pt x="1451" y="115"/>
                </a:lnTo>
                <a:lnTo>
                  <a:pt x="1450" y="115"/>
                </a:lnTo>
                <a:lnTo>
                  <a:pt x="1450" y="111"/>
                </a:lnTo>
                <a:lnTo>
                  <a:pt x="1448" y="115"/>
                </a:lnTo>
                <a:lnTo>
                  <a:pt x="1444" y="109"/>
                </a:lnTo>
                <a:lnTo>
                  <a:pt x="1446" y="111"/>
                </a:lnTo>
                <a:lnTo>
                  <a:pt x="1444" y="117"/>
                </a:lnTo>
                <a:lnTo>
                  <a:pt x="1446" y="117"/>
                </a:lnTo>
                <a:lnTo>
                  <a:pt x="1446" y="115"/>
                </a:lnTo>
                <a:lnTo>
                  <a:pt x="1448" y="115"/>
                </a:lnTo>
                <a:lnTo>
                  <a:pt x="1448" y="117"/>
                </a:lnTo>
                <a:lnTo>
                  <a:pt x="1450" y="117"/>
                </a:lnTo>
                <a:lnTo>
                  <a:pt x="1450" y="115"/>
                </a:lnTo>
                <a:lnTo>
                  <a:pt x="1450" y="117"/>
                </a:lnTo>
                <a:lnTo>
                  <a:pt x="1451" y="117"/>
                </a:lnTo>
                <a:lnTo>
                  <a:pt x="1451" y="115"/>
                </a:lnTo>
                <a:lnTo>
                  <a:pt x="1459" y="129"/>
                </a:lnTo>
                <a:lnTo>
                  <a:pt x="1547" y="486"/>
                </a:lnTo>
                <a:lnTo>
                  <a:pt x="1547" y="461"/>
                </a:lnTo>
                <a:lnTo>
                  <a:pt x="1547" y="482"/>
                </a:lnTo>
                <a:lnTo>
                  <a:pt x="1547" y="486"/>
                </a:lnTo>
                <a:lnTo>
                  <a:pt x="1459" y="129"/>
                </a:lnTo>
                <a:lnTo>
                  <a:pt x="1534" y="388"/>
                </a:lnTo>
                <a:lnTo>
                  <a:pt x="1530" y="417"/>
                </a:lnTo>
                <a:lnTo>
                  <a:pt x="1530" y="422"/>
                </a:lnTo>
                <a:lnTo>
                  <a:pt x="1532" y="420"/>
                </a:lnTo>
                <a:lnTo>
                  <a:pt x="1534" y="388"/>
                </a:lnTo>
                <a:lnTo>
                  <a:pt x="1459" y="129"/>
                </a:lnTo>
                <a:lnTo>
                  <a:pt x="1536" y="415"/>
                </a:lnTo>
                <a:lnTo>
                  <a:pt x="1536" y="413"/>
                </a:lnTo>
                <a:lnTo>
                  <a:pt x="1536" y="409"/>
                </a:lnTo>
                <a:lnTo>
                  <a:pt x="1536" y="399"/>
                </a:lnTo>
                <a:lnTo>
                  <a:pt x="1536" y="397"/>
                </a:lnTo>
                <a:lnTo>
                  <a:pt x="1532" y="417"/>
                </a:lnTo>
                <a:lnTo>
                  <a:pt x="1532" y="420"/>
                </a:lnTo>
                <a:lnTo>
                  <a:pt x="1534" y="418"/>
                </a:lnTo>
                <a:lnTo>
                  <a:pt x="1534" y="424"/>
                </a:lnTo>
                <a:lnTo>
                  <a:pt x="1536" y="415"/>
                </a:lnTo>
                <a:lnTo>
                  <a:pt x="1459" y="129"/>
                </a:lnTo>
                <a:lnTo>
                  <a:pt x="1536" y="380"/>
                </a:lnTo>
                <a:lnTo>
                  <a:pt x="1534" y="378"/>
                </a:lnTo>
                <a:lnTo>
                  <a:pt x="1536" y="382"/>
                </a:lnTo>
                <a:lnTo>
                  <a:pt x="1536" y="390"/>
                </a:lnTo>
                <a:lnTo>
                  <a:pt x="1536" y="394"/>
                </a:lnTo>
                <a:lnTo>
                  <a:pt x="1536" y="380"/>
                </a:lnTo>
                <a:lnTo>
                  <a:pt x="1459" y="129"/>
                </a:lnTo>
                <a:lnTo>
                  <a:pt x="1546" y="401"/>
                </a:lnTo>
                <a:lnTo>
                  <a:pt x="1546" y="394"/>
                </a:lnTo>
                <a:lnTo>
                  <a:pt x="1544" y="388"/>
                </a:lnTo>
                <a:lnTo>
                  <a:pt x="1538" y="380"/>
                </a:lnTo>
                <a:lnTo>
                  <a:pt x="1538" y="386"/>
                </a:lnTo>
                <a:lnTo>
                  <a:pt x="1538" y="390"/>
                </a:lnTo>
                <a:lnTo>
                  <a:pt x="1538" y="388"/>
                </a:lnTo>
                <a:lnTo>
                  <a:pt x="1538" y="382"/>
                </a:lnTo>
                <a:lnTo>
                  <a:pt x="1540" y="397"/>
                </a:lnTo>
                <a:lnTo>
                  <a:pt x="1538" y="409"/>
                </a:lnTo>
                <a:lnTo>
                  <a:pt x="1538" y="411"/>
                </a:lnTo>
                <a:lnTo>
                  <a:pt x="1540" y="411"/>
                </a:lnTo>
                <a:lnTo>
                  <a:pt x="1540" y="409"/>
                </a:lnTo>
                <a:lnTo>
                  <a:pt x="1540" y="411"/>
                </a:lnTo>
                <a:lnTo>
                  <a:pt x="1540" y="422"/>
                </a:lnTo>
                <a:lnTo>
                  <a:pt x="1542" y="434"/>
                </a:lnTo>
                <a:lnTo>
                  <a:pt x="1542" y="436"/>
                </a:lnTo>
                <a:lnTo>
                  <a:pt x="1542" y="434"/>
                </a:lnTo>
                <a:lnTo>
                  <a:pt x="1542" y="430"/>
                </a:lnTo>
                <a:lnTo>
                  <a:pt x="1542" y="411"/>
                </a:lnTo>
                <a:lnTo>
                  <a:pt x="1542" y="409"/>
                </a:lnTo>
                <a:lnTo>
                  <a:pt x="1544" y="417"/>
                </a:lnTo>
                <a:lnTo>
                  <a:pt x="1546" y="401"/>
                </a:lnTo>
                <a:lnTo>
                  <a:pt x="1459" y="129"/>
                </a:lnTo>
                <a:lnTo>
                  <a:pt x="1515" y="374"/>
                </a:lnTo>
                <a:lnTo>
                  <a:pt x="1515" y="380"/>
                </a:lnTo>
                <a:lnTo>
                  <a:pt x="1517" y="370"/>
                </a:lnTo>
                <a:lnTo>
                  <a:pt x="1515" y="369"/>
                </a:lnTo>
                <a:lnTo>
                  <a:pt x="1515" y="365"/>
                </a:lnTo>
                <a:lnTo>
                  <a:pt x="1513" y="365"/>
                </a:lnTo>
                <a:lnTo>
                  <a:pt x="1515" y="372"/>
                </a:lnTo>
                <a:lnTo>
                  <a:pt x="1515" y="382"/>
                </a:lnTo>
                <a:lnTo>
                  <a:pt x="1515" y="380"/>
                </a:lnTo>
                <a:lnTo>
                  <a:pt x="1515" y="374"/>
                </a:lnTo>
                <a:lnTo>
                  <a:pt x="1459" y="129"/>
                </a:lnTo>
                <a:lnTo>
                  <a:pt x="1517" y="390"/>
                </a:lnTo>
                <a:lnTo>
                  <a:pt x="1519" y="395"/>
                </a:lnTo>
                <a:lnTo>
                  <a:pt x="1519" y="390"/>
                </a:lnTo>
                <a:lnTo>
                  <a:pt x="1519" y="388"/>
                </a:lnTo>
                <a:lnTo>
                  <a:pt x="1517" y="390"/>
                </a:lnTo>
                <a:lnTo>
                  <a:pt x="1459" y="129"/>
                </a:lnTo>
                <a:lnTo>
                  <a:pt x="1522" y="422"/>
                </a:lnTo>
                <a:lnTo>
                  <a:pt x="1522" y="430"/>
                </a:lnTo>
                <a:lnTo>
                  <a:pt x="1522" y="424"/>
                </a:lnTo>
                <a:lnTo>
                  <a:pt x="1522" y="422"/>
                </a:lnTo>
                <a:lnTo>
                  <a:pt x="1459" y="129"/>
                </a:lnTo>
                <a:lnTo>
                  <a:pt x="1528" y="440"/>
                </a:lnTo>
                <a:lnTo>
                  <a:pt x="1530" y="459"/>
                </a:lnTo>
                <a:lnTo>
                  <a:pt x="1530" y="457"/>
                </a:lnTo>
                <a:lnTo>
                  <a:pt x="1528" y="434"/>
                </a:lnTo>
                <a:lnTo>
                  <a:pt x="1528" y="440"/>
                </a:lnTo>
                <a:lnTo>
                  <a:pt x="1459" y="129"/>
                </a:lnTo>
                <a:lnTo>
                  <a:pt x="1624" y="242"/>
                </a:lnTo>
                <a:lnTo>
                  <a:pt x="1624" y="226"/>
                </a:lnTo>
                <a:lnTo>
                  <a:pt x="1620" y="221"/>
                </a:lnTo>
                <a:lnTo>
                  <a:pt x="1617" y="211"/>
                </a:lnTo>
                <a:lnTo>
                  <a:pt x="1611" y="188"/>
                </a:lnTo>
                <a:lnTo>
                  <a:pt x="1607" y="178"/>
                </a:lnTo>
                <a:lnTo>
                  <a:pt x="1603" y="175"/>
                </a:lnTo>
                <a:lnTo>
                  <a:pt x="1592" y="169"/>
                </a:lnTo>
                <a:lnTo>
                  <a:pt x="1588" y="167"/>
                </a:lnTo>
                <a:lnTo>
                  <a:pt x="1584" y="163"/>
                </a:lnTo>
                <a:lnTo>
                  <a:pt x="1584" y="159"/>
                </a:lnTo>
                <a:lnTo>
                  <a:pt x="1584" y="152"/>
                </a:lnTo>
                <a:lnTo>
                  <a:pt x="1584" y="148"/>
                </a:lnTo>
                <a:lnTo>
                  <a:pt x="1582" y="146"/>
                </a:lnTo>
                <a:lnTo>
                  <a:pt x="1578" y="146"/>
                </a:lnTo>
                <a:lnTo>
                  <a:pt x="1572" y="152"/>
                </a:lnTo>
                <a:lnTo>
                  <a:pt x="1569" y="161"/>
                </a:lnTo>
                <a:lnTo>
                  <a:pt x="1569" y="169"/>
                </a:lnTo>
                <a:lnTo>
                  <a:pt x="1572" y="171"/>
                </a:lnTo>
                <a:lnTo>
                  <a:pt x="1576" y="173"/>
                </a:lnTo>
                <a:lnTo>
                  <a:pt x="1580" y="177"/>
                </a:lnTo>
                <a:lnTo>
                  <a:pt x="1582" y="182"/>
                </a:lnTo>
                <a:lnTo>
                  <a:pt x="1584" y="190"/>
                </a:lnTo>
                <a:lnTo>
                  <a:pt x="1584" y="200"/>
                </a:lnTo>
                <a:lnTo>
                  <a:pt x="1582" y="209"/>
                </a:lnTo>
                <a:lnTo>
                  <a:pt x="1580" y="217"/>
                </a:lnTo>
                <a:lnTo>
                  <a:pt x="1584" y="223"/>
                </a:lnTo>
                <a:lnTo>
                  <a:pt x="1588" y="230"/>
                </a:lnTo>
                <a:lnTo>
                  <a:pt x="1592" y="238"/>
                </a:lnTo>
                <a:lnTo>
                  <a:pt x="1592" y="244"/>
                </a:lnTo>
                <a:lnTo>
                  <a:pt x="1588" y="242"/>
                </a:lnTo>
                <a:lnTo>
                  <a:pt x="1584" y="240"/>
                </a:lnTo>
                <a:lnTo>
                  <a:pt x="1580" y="238"/>
                </a:lnTo>
                <a:lnTo>
                  <a:pt x="1576" y="238"/>
                </a:lnTo>
                <a:lnTo>
                  <a:pt x="1572" y="236"/>
                </a:lnTo>
                <a:lnTo>
                  <a:pt x="1569" y="232"/>
                </a:lnTo>
                <a:lnTo>
                  <a:pt x="1567" y="225"/>
                </a:lnTo>
                <a:lnTo>
                  <a:pt x="1565" y="217"/>
                </a:lnTo>
                <a:lnTo>
                  <a:pt x="1567" y="211"/>
                </a:lnTo>
                <a:lnTo>
                  <a:pt x="1569" y="205"/>
                </a:lnTo>
                <a:lnTo>
                  <a:pt x="1569" y="202"/>
                </a:lnTo>
                <a:lnTo>
                  <a:pt x="1565" y="198"/>
                </a:lnTo>
                <a:lnTo>
                  <a:pt x="1561" y="196"/>
                </a:lnTo>
                <a:lnTo>
                  <a:pt x="1557" y="196"/>
                </a:lnTo>
                <a:lnTo>
                  <a:pt x="1549" y="200"/>
                </a:lnTo>
                <a:lnTo>
                  <a:pt x="1547" y="198"/>
                </a:lnTo>
                <a:lnTo>
                  <a:pt x="1547" y="196"/>
                </a:lnTo>
                <a:lnTo>
                  <a:pt x="1547" y="190"/>
                </a:lnTo>
                <a:lnTo>
                  <a:pt x="1544" y="184"/>
                </a:lnTo>
                <a:lnTo>
                  <a:pt x="1542" y="178"/>
                </a:lnTo>
                <a:lnTo>
                  <a:pt x="1542" y="177"/>
                </a:lnTo>
                <a:lnTo>
                  <a:pt x="1544" y="175"/>
                </a:lnTo>
                <a:lnTo>
                  <a:pt x="1546" y="173"/>
                </a:lnTo>
                <a:lnTo>
                  <a:pt x="1546" y="169"/>
                </a:lnTo>
                <a:lnTo>
                  <a:pt x="1546" y="167"/>
                </a:lnTo>
                <a:lnTo>
                  <a:pt x="1540" y="161"/>
                </a:lnTo>
                <a:lnTo>
                  <a:pt x="1536" y="157"/>
                </a:lnTo>
                <a:lnTo>
                  <a:pt x="1534" y="155"/>
                </a:lnTo>
                <a:lnTo>
                  <a:pt x="1534" y="152"/>
                </a:lnTo>
                <a:lnTo>
                  <a:pt x="1540" y="138"/>
                </a:lnTo>
                <a:lnTo>
                  <a:pt x="1540" y="134"/>
                </a:lnTo>
                <a:lnTo>
                  <a:pt x="1538" y="132"/>
                </a:lnTo>
                <a:lnTo>
                  <a:pt x="1530" y="129"/>
                </a:lnTo>
                <a:lnTo>
                  <a:pt x="1526" y="129"/>
                </a:lnTo>
                <a:lnTo>
                  <a:pt x="1526" y="123"/>
                </a:lnTo>
                <a:lnTo>
                  <a:pt x="1526" y="117"/>
                </a:lnTo>
                <a:lnTo>
                  <a:pt x="1530" y="109"/>
                </a:lnTo>
                <a:lnTo>
                  <a:pt x="1532" y="104"/>
                </a:lnTo>
                <a:lnTo>
                  <a:pt x="1530" y="100"/>
                </a:lnTo>
                <a:lnTo>
                  <a:pt x="1526" y="100"/>
                </a:lnTo>
                <a:lnTo>
                  <a:pt x="1522" y="102"/>
                </a:lnTo>
                <a:lnTo>
                  <a:pt x="1521" y="100"/>
                </a:lnTo>
                <a:lnTo>
                  <a:pt x="1519" y="98"/>
                </a:lnTo>
                <a:lnTo>
                  <a:pt x="1519" y="86"/>
                </a:lnTo>
                <a:lnTo>
                  <a:pt x="1517" y="81"/>
                </a:lnTo>
                <a:lnTo>
                  <a:pt x="1515" y="79"/>
                </a:lnTo>
                <a:lnTo>
                  <a:pt x="1501" y="71"/>
                </a:lnTo>
                <a:lnTo>
                  <a:pt x="1498" y="67"/>
                </a:lnTo>
                <a:lnTo>
                  <a:pt x="1498" y="65"/>
                </a:lnTo>
                <a:lnTo>
                  <a:pt x="1494" y="63"/>
                </a:lnTo>
                <a:lnTo>
                  <a:pt x="1492" y="63"/>
                </a:lnTo>
                <a:lnTo>
                  <a:pt x="1486" y="71"/>
                </a:lnTo>
                <a:lnTo>
                  <a:pt x="1482" y="73"/>
                </a:lnTo>
                <a:lnTo>
                  <a:pt x="1476" y="75"/>
                </a:lnTo>
                <a:lnTo>
                  <a:pt x="1474" y="71"/>
                </a:lnTo>
                <a:lnTo>
                  <a:pt x="1471" y="67"/>
                </a:lnTo>
                <a:lnTo>
                  <a:pt x="1469" y="65"/>
                </a:lnTo>
                <a:lnTo>
                  <a:pt x="1467" y="71"/>
                </a:lnTo>
                <a:lnTo>
                  <a:pt x="1469" y="75"/>
                </a:lnTo>
                <a:lnTo>
                  <a:pt x="1471" y="79"/>
                </a:lnTo>
                <a:lnTo>
                  <a:pt x="1473" y="81"/>
                </a:lnTo>
                <a:lnTo>
                  <a:pt x="1473" y="82"/>
                </a:lnTo>
                <a:lnTo>
                  <a:pt x="1474" y="82"/>
                </a:lnTo>
                <a:lnTo>
                  <a:pt x="1474" y="84"/>
                </a:lnTo>
                <a:lnTo>
                  <a:pt x="1474" y="90"/>
                </a:lnTo>
                <a:lnTo>
                  <a:pt x="1474" y="92"/>
                </a:lnTo>
                <a:lnTo>
                  <a:pt x="1476" y="96"/>
                </a:lnTo>
                <a:lnTo>
                  <a:pt x="1476" y="98"/>
                </a:lnTo>
                <a:lnTo>
                  <a:pt x="1482" y="106"/>
                </a:lnTo>
                <a:lnTo>
                  <a:pt x="1488" y="117"/>
                </a:lnTo>
                <a:lnTo>
                  <a:pt x="1490" y="123"/>
                </a:lnTo>
                <a:lnTo>
                  <a:pt x="1490" y="125"/>
                </a:lnTo>
                <a:lnTo>
                  <a:pt x="1488" y="130"/>
                </a:lnTo>
                <a:lnTo>
                  <a:pt x="1478" y="119"/>
                </a:lnTo>
                <a:lnTo>
                  <a:pt x="1473" y="109"/>
                </a:lnTo>
                <a:lnTo>
                  <a:pt x="1465" y="106"/>
                </a:lnTo>
                <a:lnTo>
                  <a:pt x="1461" y="100"/>
                </a:lnTo>
                <a:lnTo>
                  <a:pt x="1455" y="92"/>
                </a:lnTo>
                <a:lnTo>
                  <a:pt x="1446" y="77"/>
                </a:lnTo>
                <a:lnTo>
                  <a:pt x="1450" y="88"/>
                </a:lnTo>
                <a:lnTo>
                  <a:pt x="1451" y="92"/>
                </a:lnTo>
                <a:lnTo>
                  <a:pt x="1428" y="67"/>
                </a:lnTo>
                <a:lnTo>
                  <a:pt x="1430" y="67"/>
                </a:lnTo>
                <a:lnTo>
                  <a:pt x="1430" y="65"/>
                </a:lnTo>
                <a:lnTo>
                  <a:pt x="1430" y="63"/>
                </a:lnTo>
                <a:lnTo>
                  <a:pt x="1428" y="61"/>
                </a:lnTo>
                <a:lnTo>
                  <a:pt x="1428" y="63"/>
                </a:lnTo>
                <a:lnTo>
                  <a:pt x="1428" y="65"/>
                </a:lnTo>
                <a:lnTo>
                  <a:pt x="1409" y="42"/>
                </a:lnTo>
                <a:lnTo>
                  <a:pt x="1407" y="34"/>
                </a:lnTo>
                <a:lnTo>
                  <a:pt x="1407" y="38"/>
                </a:lnTo>
                <a:lnTo>
                  <a:pt x="1405" y="34"/>
                </a:lnTo>
                <a:lnTo>
                  <a:pt x="1405" y="33"/>
                </a:lnTo>
                <a:lnTo>
                  <a:pt x="1407" y="31"/>
                </a:lnTo>
                <a:lnTo>
                  <a:pt x="1405" y="31"/>
                </a:lnTo>
                <a:lnTo>
                  <a:pt x="1405" y="29"/>
                </a:lnTo>
                <a:lnTo>
                  <a:pt x="1405" y="31"/>
                </a:lnTo>
                <a:lnTo>
                  <a:pt x="1405" y="19"/>
                </a:lnTo>
                <a:lnTo>
                  <a:pt x="1407" y="15"/>
                </a:lnTo>
                <a:lnTo>
                  <a:pt x="1405" y="11"/>
                </a:lnTo>
                <a:lnTo>
                  <a:pt x="1402" y="0"/>
                </a:lnTo>
                <a:lnTo>
                  <a:pt x="0" y="0"/>
                </a:lnTo>
                <a:lnTo>
                  <a:pt x="0" y="328"/>
                </a:lnTo>
                <a:lnTo>
                  <a:pt x="4" y="336"/>
                </a:lnTo>
                <a:lnTo>
                  <a:pt x="6" y="353"/>
                </a:lnTo>
                <a:lnTo>
                  <a:pt x="8" y="357"/>
                </a:lnTo>
                <a:lnTo>
                  <a:pt x="10" y="359"/>
                </a:lnTo>
                <a:lnTo>
                  <a:pt x="15" y="357"/>
                </a:lnTo>
                <a:lnTo>
                  <a:pt x="15" y="372"/>
                </a:lnTo>
                <a:lnTo>
                  <a:pt x="13" y="380"/>
                </a:lnTo>
                <a:lnTo>
                  <a:pt x="10" y="370"/>
                </a:lnTo>
                <a:lnTo>
                  <a:pt x="8" y="372"/>
                </a:lnTo>
                <a:lnTo>
                  <a:pt x="6" y="378"/>
                </a:lnTo>
                <a:lnTo>
                  <a:pt x="6" y="386"/>
                </a:lnTo>
                <a:lnTo>
                  <a:pt x="8" y="392"/>
                </a:lnTo>
                <a:lnTo>
                  <a:pt x="8" y="394"/>
                </a:lnTo>
                <a:lnTo>
                  <a:pt x="6" y="394"/>
                </a:lnTo>
                <a:lnTo>
                  <a:pt x="4" y="394"/>
                </a:lnTo>
                <a:lnTo>
                  <a:pt x="2" y="395"/>
                </a:lnTo>
                <a:lnTo>
                  <a:pt x="0" y="395"/>
                </a:lnTo>
                <a:lnTo>
                  <a:pt x="0" y="397"/>
                </a:lnTo>
                <a:lnTo>
                  <a:pt x="2" y="397"/>
                </a:lnTo>
                <a:lnTo>
                  <a:pt x="0" y="401"/>
                </a:lnTo>
                <a:lnTo>
                  <a:pt x="0" y="417"/>
                </a:lnTo>
                <a:lnTo>
                  <a:pt x="4" y="420"/>
                </a:lnTo>
                <a:lnTo>
                  <a:pt x="8" y="426"/>
                </a:lnTo>
                <a:lnTo>
                  <a:pt x="11" y="434"/>
                </a:lnTo>
                <a:lnTo>
                  <a:pt x="11" y="432"/>
                </a:lnTo>
                <a:lnTo>
                  <a:pt x="13" y="434"/>
                </a:lnTo>
                <a:lnTo>
                  <a:pt x="15" y="440"/>
                </a:lnTo>
                <a:lnTo>
                  <a:pt x="15" y="438"/>
                </a:lnTo>
                <a:lnTo>
                  <a:pt x="15" y="434"/>
                </a:lnTo>
                <a:lnTo>
                  <a:pt x="19" y="436"/>
                </a:lnTo>
                <a:lnTo>
                  <a:pt x="21" y="436"/>
                </a:lnTo>
                <a:lnTo>
                  <a:pt x="21" y="434"/>
                </a:lnTo>
                <a:lnTo>
                  <a:pt x="21" y="430"/>
                </a:lnTo>
                <a:lnTo>
                  <a:pt x="19" y="424"/>
                </a:lnTo>
                <a:lnTo>
                  <a:pt x="15" y="420"/>
                </a:lnTo>
                <a:lnTo>
                  <a:pt x="10" y="417"/>
                </a:lnTo>
                <a:lnTo>
                  <a:pt x="8" y="411"/>
                </a:lnTo>
                <a:lnTo>
                  <a:pt x="10" y="409"/>
                </a:lnTo>
                <a:lnTo>
                  <a:pt x="11" y="409"/>
                </a:lnTo>
                <a:lnTo>
                  <a:pt x="15" y="405"/>
                </a:lnTo>
                <a:lnTo>
                  <a:pt x="11" y="409"/>
                </a:lnTo>
                <a:lnTo>
                  <a:pt x="15" y="401"/>
                </a:lnTo>
                <a:lnTo>
                  <a:pt x="17" y="399"/>
                </a:lnTo>
                <a:lnTo>
                  <a:pt x="17" y="401"/>
                </a:lnTo>
                <a:lnTo>
                  <a:pt x="17" y="399"/>
                </a:lnTo>
                <a:lnTo>
                  <a:pt x="27" y="394"/>
                </a:lnTo>
                <a:lnTo>
                  <a:pt x="27" y="392"/>
                </a:lnTo>
                <a:lnTo>
                  <a:pt x="17" y="397"/>
                </a:lnTo>
                <a:lnTo>
                  <a:pt x="17" y="394"/>
                </a:lnTo>
                <a:lnTo>
                  <a:pt x="17" y="386"/>
                </a:lnTo>
                <a:lnTo>
                  <a:pt x="21" y="374"/>
                </a:lnTo>
                <a:lnTo>
                  <a:pt x="23" y="372"/>
                </a:lnTo>
                <a:lnTo>
                  <a:pt x="23" y="369"/>
                </a:lnTo>
                <a:lnTo>
                  <a:pt x="23" y="370"/>
                </a:lnTo>
                <a:lnTo>
                  <a:pt x="29" y="386"/>
                </a:lnTo>
                <a:lnTo>
                  <a:pt x="29" y="394"/>
                </a:lnTo>
                <a:lnTo>
                  <a:pt x="31" y="394"/>
                </a:lnTo>
                <a:lnTo>
                  <a:pt x="31" y="395"/>
                </a:lnTo>
                <a:lnTo>
                  <a:pt x="31" y="397"/>
                </a:lnTo>
                <a:lnTo>
                  <a:pt x="33" y="401"/>
                </a:lnTo>
                <a:lnTo>
                  <a:pt x="33" y="399"/>
                </a:lnTo>
                <a:lnTo>
                  <a:pt x="29" y="380"/>
                </a:lnTo>
                <a:lnTo>
                  <a:pt x="29" y="382"/>
                </a:lnTo>
                <a:lnTo>
                  <a:pt x="23" y="367"/>
                </a:lnTo>
                <a:lnTo>
                  <a:pt x="23" y="361"/>
                </a:lnTo>
                <a:lnTo>
                  <a:pt x="27" y="367"/>
                </a:lnTo>
                <a:lnTo>
                  <a:pt x="27" y="365"/>
                </a:lnTo>
                <a:lnTo>
                  <a:pt x="29" y="367"/>
                </a:lnTo>
                <a:lnTo>
                  <a:pt x="31" y="367"/>
                </a:lnTo>
                <a:lnTo>
                  <a:pt x="31" y="361"/>
                </a:lnTo>
                <a:lnTo>
                  <a:pt x="31" y="336"/>
                </a:lnTo>
                <a:lnTo>
                  <a:pt x="29" y="326"/>
                </a:lnTo>
                <a:lnTo>
                  <a:pt x="27" y="311"/>
                </a:lnTo>
                <a:lnTo>
                  <a:pt x="23" y="305"/>
                </a:lnTo>
                <a:lnTo>
                  <a:pt x="21" y="303"/>
                </a:lnTo>
                <a:lnTo>
                  <a:pt x="15" y="299"/>
                </a:lnTo>
                <a:lnTo>
                  <a:pt x="15" y="298"/>
                </a:lnTo>
                <a:lnTo>
                  <a:pt x="17" y="296"/>
                </a:lnTo>
                <a:lnTo>
                  <a:pt x="21" y="298"/>
                </a:lnTo>
                <a:lnTo>
                  <a:pt x="27" y="305"/>
                </a:lnTo>
                <a:lnTo>
                  <a:pt x="33" y="322"/>
                </a:lnTo>
                <a:lnTo>
                  <a:pt x="33" y="330"/>
                </a:lnTo>
                <a:lnTo>
                  <a:pt x="33" y="317"/>
                </a:lnTo>
                <a:lnTo>
                  <a:pt x="31" y="313"/>
                </a:lnTo>
                <a:lnTo>
                  <a:pt x="33" y="315"/>
                </a:lnTo>
                <a:lnTo>
                  <a:pt x="33" y="319"/>
                </a:lnTo>
                <a:lnTo>
                  <a:pt x="34" y="319"/>
                </a:lnTo>
                <a:lnTo>
                  <a:pt x="38" y="317"/>
                </a:lnTo>
                <a:lnTo>
                  <a:pt x="40" y="319"/>
                </a:lnTo>
                <a:lnTo>
                  <a:pt x="38" y="334"/>
                </a:lnTo>
                <a:lnTo>
                  <a:pt x="38" y="355"/>
                </a:lnTo>
                <a:lnTo>
                  <a:pt x="40" y="363"/>
                </a:lnTo>
                <a:lnTo>
                  <a:pt x="42" y="367"/>
                </a:lnTo>
                <a:lnTo>
                  <a:pt x="44" y="365"/>
                </a:lnTo>
                <a:lnTo>
                  <a:pt x="46" y="363"/>
                </a:lnTo>
                <a:lnTo>
                  <a:pt x="46" y="361"/>
                </a:lnTo>
                <a:lnTo>
                  <a:pt x="44" y="357"/>
                </a:lnTo>
                <a:lnTo>
                  <a:pt x="42" y="357"/>
                </a:lnTo>
                <a:lnTo>
                  <a:pt x="40" y="355"/>
                </a:lnTo>
                <a:lnTo>
                  <a:pt x="42" y="351"/>
                </a:lnTo>
                <a:lnTo>
                  <a:pt x="44" y="340"/>
                </a:lnTo>
                <a:lnTo>
                  <a:pt x="46" y="338"/>
                </a:lnTo>
                <a:lnTo>
                  <a:pt x="48" y="336"/>
                </a:lnTo>
                <a:lnTo>
                  <a:pt x="50" y="340"/>
                </a:lnTo>
                <a:lnTo>
                  <a:pt x="50" y="351"/>
                </a:lnTo>
                <a:lnTo>
                  <a:pt x="50" y="370"/>
                </a:lnTo>
                <a:lnTo>
                  <a:pt x="52" y="384"/>
                </a:lnTo>
                <a:lnTo>
                  <a:pt x="56" y="394"/>
                </a:lnTo>
                <a:lnTo>
                  <a:pt x="54" y="384"/>
                </a:lnTo>
                <a:lnTo>
                  <a:pt x="52" y="380"/>
                </a:lnTo>
                <a:lnTo>
                  <a:pt x="58" y="388"/>
                </a:lnTo>
                <a:lnTo>
                  <a:pt x="61" y="395"/>
                </a:lnTo>
                <a:lnTo>
                  <a:pt x="63" y="405"/>
                </a:lnTo>
                <a:lnTo>
                  <a:pt x="65" y="426"/>
                </a:lnTo>
                <a:lnTo>
                  <a:pt x="65" y="438"/>
                </a:lnTo>
                <a:lnTo>
                  <a:pt x="65" y="430"/>
                </a:lnTo>
                <a:lnTo>
                  <a:pt x="63" y="417"/>
                </a:lnTo>
                <a:lnTo>
                  <a:pt x="61" y="409"/>
                </a:lnTo>
                <a:lnTo>
                  <a:pt x="54" y="395"/>
                </a:lnTo>
                <a:lnTo>
                  <a:pt x="50" y="376"/>
                </a:lnTo>
                <a:lnTo>
                  <a:pt x="48" y="372"/>
                </a:lnTo>
                <a:lnTo>
                  <a:pt x="48" y="376"/>
                </a:lnTo>
                <a:lnTo>
                  <a:pt x="48" y="388"/>
                </a:lnTo>
                <a:lnTo>
                  <a:pt x="46" y="397"/>
                </a:lnTo>
                <a:lnTo>
                  <a:pt x="44" y="403"/>
                </a:lnTo>
                <a:lnTo>
                  <a:pt x="42" y="395"/>
                </a:lnTo>
                <a:lnTo>
                  <a:pt x="40" y="392"/>
                </a:lnTo>
                <a:lnTo>
                  <a:pt x="36" y="390"/>
                </a:lnTo>
                <a:lnTo>
                  <a:pt x="34" y="390"/>
                </a:lnTo>
                <a:lnTo>
                  <a:pt x="34" y="394"/>
                </a:lnTo>
                <a:lnTo>
                  <a:pt x="36" y="394"/>
                </a:lnTo>
                <a:lnTo>
                  <a:pt x="36" y="399"/>
                </a:lnTo>
                <a:lnTo>
                  <a:pt x="38" y="395"/>
                </a:lnTo>
                <a:lnTo>
                  <a:pt x="38" y="397"/>
                </a:lnTo>
                <a:lnTo>
                  <a:pt x="38" y="403"/>
                </a:lnTo>
                <a:lnTo>
                  <a:pt x="40" y="415"/>
                </a:lnTo>
                <a:lnTo>
                  <a:pt x="38" y="424"/>
                </a:lnTo>
                <a:lnTo>
                  <a:pt x="34" y="403"/>
                </a:lnTo>
                <a:lnTo>
                  <a:pt x="34" y="411"/>
                </a:lnTo>
                <a:lnTo>
                  <a:pt x="38" y="428"/>
                </a:lnTo>
                <a:lnTo>
                  <a:pt x="34" y="455"/>
                </a:lnTo>
                <a:lnTo>
                  <a:pt x="34" y="459"/>
                </a:lnTo>
                <a:lnTo>
                  <a:pt x="34" y="457"/>
                </a:lnTo>
                <a:lnTo>
                  <a:pt x="33" y="451"/>
                </a:lnTo>
                <a:lnTo>
                  <a:pt x="29" y="480"/>
                </a:lnTo>
                <a:lnTo>
                  <a:pt x="31" y="468"/>
                </a:lnTo>
                <a:lnTo>
                  <a:pt x="33" y="465"/>
                </a:lnTo>
                <a:lnTo>
                  <a:pt x="33" y="466"/>
                </a:lnTo>
                <a:lnTo>
                  <a:pt x="34" y="463"/>
                </a:lnTo>
                <a:lnTo>
                  <a:pt x="34" y="488"/>
                </a:lnTo>
                <a:lnTo>
                  <a:pt x="36" y="463"/>
                </a:lnTo>
                <a:lnTo>
                  <a:pt x="36" y="451"/>
                </a:lnTo>
                <a:lnTo>
                  <a:pt x="38" y="449"/>
                </a:lnTo>
                <a:lnTo>
                  <a:pt x="40" y="449"/>
                </a:lnTo>
                <a:lnTo>
                  <a:pt x="42" y="453"/>
                </a:lnTo>
                <a:lnTo>
                  <a:pt x="42" y="457"/>
                </a:lnTo>
                <a:lnTo>
                  <a:pt x="42" y="459"/>
                </a:lnTo>
                <a:lnTo>
                  <a:pt x="46" y="514"/>
                </a:lnTo>
                <a:lnTo>
                  <a:pt x="44" y="549"/>
                </a:lnTo>
                <a:lnTo>
                  <a:pt x="42" y="538"/>
                </a:lnTo>
                <a:lnTo>
                  <a:pt x="42" y="547"/>
                </a:lnTo>
                <a:lnTo>
                  <a:pt x="42" y="553"/>
                </a:lnTo>
                <a:lnTo>
                  <a:pt x="42" y="547"/>
                </a:lnTo>
                <a:lnTo>
                  <a:pt x="38" y="507"/>
                </a:lnTo>
                <a:lnTo>
                  <a:pt x="36" y="478"/>
                </a:lnTo>
                <a:lnTo>
                  <a:pt x="36" y="513"/>
                </a:lnTo>
                <a:lnTo>
                  <a:pt x="44" y="616"/>
                </a:lnTo>
                <a:lnTo>
                  <a:pt x="44" y="637"/>
                </a:lnTo>
                <a:lnTo>
                  <a:pt x="44" y="634"/>
                </a:lnTo>
                <a:lnTo>
                  <a:pt x="40" y="616"/>
                </a:lnTo>
                <a:lnTo>
                  <a:pt x="42" y="628"/>
                </a:lnTo>
                <a:lnTo>
                  <a:pt x="42" y="632"/>
                </a:lnTo>
                <a:lnTo>
                  <a:pt x="40" y="620"/>
                </a:lnTo>
                <a:lnTo>
                  <a:pt x="36" y="597"/>
                </a:lnTo>
                <a:lnTo>
                  <a:pt x="36" y="586"/>
                </a:lnTo>
                <a:lnTo>
                  <a:pt x="36" y="589"/>
                </a:lnTo>
                <a:lnTo>
                  <a:pt x="34" y="576"/>
                </a:lnTo>
                <a:lnTo>
                  <a:pt x="33" y="570"/>
                </a:lnTo>
                <a:lnTo>
                  <a:pt x="34" y="582"/>
                </a:lnTo>
                <a:lnTo>
                  <a:pt x="36" y="599"/>
                </a:lnTo>
                <a:lnTo>
                  <a:pt x="38" y="618"/>
                </a:lnTo>
                <a:lnTo>
                  <a:pt x="42" y="637"/>
                </a:lnTo>
                <a:lnTo>
                  <a:pt x="40" y="637"/>
                </a:lnTo>
                <a:lnTo>
                  <a:pt x="40" y="632"/>
                </a:lnTo>
                <a:lnTo>
                  <a:pt x="40" y="637"/>
                </a:lnTo>
                <a:lnTo>
                  <a:pt x="38" y="635"/>
                </a:lnTo>
                <a:lnTo>
                  <a:pt x="38" y="632"/>
                </a:lnTo>
                <a:lnTo>
                  <a:pt x="36" y="616"/>
                </a:lnTo>
                <a:lnTo>
                  <a:pt x="34" y="599"/>
                </a:lnTo>
                <a:lnTo>
                  <a:pt x="36" y="605"/>
                </a:lnTo>
                <a:lnTo>
                  <a:pt x="36" y="610"/>
                </a:lnTo>
                <a:lnTo>
                  <a:pt x="34" y="605"/>
                </a:lnTo>
                <a:lnTo>
                  <a:pt x="36" y="620"/>
                </a:lnTo>
                <a:lnTo>
                  <a:pt x="38" y="635"/>
                </a:lnTo>
                <a:lnTo>
                  <a:pt x="34" y="634"/>
                </a:lnTo>
                <a:lnTo>
                  <a:pt x="33" y="620"/>
                </a:lnTo>
                <a:lnTo>
                  <a:pt x="29" y="589"/>
                </a:lnTo>
                <a:lnTo>
                  <a:pt x="33" y="624"/>
                </a:lnTo>
                <a:lnTo>
                  <a:pt x="29" y="591"/>
                </a:lnTo>
                <a:lnTo>
                  <a:pt x="31" y="610"/>
                </a:lnTo>
                <a:lnTo>
                  <a:pt x="29" y="605"/>
                </a:lnTo>
                <a:lnTo>
                  <a:pt x="31" y="616"/>
                </a:lnTo>
                <a:lnTo>
                  <a:pt x="33" y="634"/>
                </a:lnTo>
                <a:lnTo>
                  <a:pt x="31" y="634"/>
                </a:lnTo>
                <a:lnTo>
                  <a:pt x="29" y="635"/>
                </a:lnTo>
                <a:lnTo>
                  <a:pt x="29" y="637"/>
                </a:lnTo>
                <a:lnTo>
                  <a:pt x="33" y="643"/>
                </a:lnTo>
                <a:lnTo>
                  <a:pt x="34" y="651"/>
                </a:lnTo>
                <a:lnTo>
                  <a:pt x="33" y="655"/>
                </a:lnTo>
                <a:lnTo>
                  <a:pt x="29" y="655"/>
                </a:lnTo>
                <a:lnTo>
                  <a:pt x="21" y="647"/>
                </a:lnTo>
                <a:lnTo>
                  <a:pt x="15" y="643"/>
                </a:lnTo>
                <a:lnTo>
                  <a:pt x="13" y="645"/>
                </a:lnTo>
                <a:lnTo>
                  <a:pt x="8" y="618"/>
                </a:lnTo>
                <a:lnTo>
                  <a:pt x="10" y="618"/>
                </a:lnTo>
                <a:lnTo>
                  <a:pt x="13" y="614"/>
                </a:lnTo>
                <a:lnTo>
                  <a:pt x="17" y="610"/>
                </a:lnTo>
                <a:lnTo>
                  <a:pt x="13" y="601"/>
                </a:lnTo>
                <a:lnTo>
                  <a:pt x="10" y="607"/>
                </a:lnTo>
                <a:lnTo>
                  <a:pt x="8" y="616"/>
                </a:lnTo>
                <a:lnTo>
                  <a:pt x="0" y="582"/>
                </a:lnTo>
                <a:lnTo>
                  <a:pt x="0" y="584"/>
                </a:lnTo>
                <a:lnTo>
                  <a:pt x="8" y="626"/>
                </a:lnTo>
                <a:lnTo>
                  <a:pt x="10" y="630"/>
                </a:lnTo>
                <a:lnTo>
                  <a:pt x="8" y="632"/>
                </a:lnTo>
                <a:lnTo>
                  <a:pt x="2" y="605"/>
                </a:lnTo>
                <a:lnTo>
                  <a:pt x="6" y="626"/>
                </a:lnTo>
                <a:lnTo>
                  <a:pt x="6" y="637"/>
                </a:lnTo>
                <a:lnTo>
                  <a:pt x="6" y="635"/>
                </a:lnTo>
                <a:lnTo>
                  <a:pt x="4" y="634"/>
                </a:lnTo>
                <a:lnTo>
                  <a:pt x="0" y="632"/>
                </a:lnTo>
                <a:lnTo>
                  <a:pt x="0" y="635"/>
                </a:lnTo>
                <a:lnTo>
                  <a:pt x="4" y="641"/>
                </a:lnTo>
                <a:lnTo>
                  <a:pt x="4" y="643"/>
                </a:lnTo>
                <a:lnTo>
                  <a:pt x="2" y="649"/>
                </a:lnTo>
                <a:lnTo>
                  <a:pt x="0" y="649"/>
                </a:lnTo>
                <a:lnTo>
                  <a:pt x="0" y="653"/>
                </a:lnTo>
                <a:lnTo>
                  <a:pt x="0" y="655"/>
                </a:lnTo>
                <a:lnTo>
                  <a:pt x="0" y="1148"/>
                </a:lnTo>
                <a:lnTo>
                  <a:pt x="1542" y="1148"/>
                </a:lnTo>
                <a:lnTo>
                  <a:pt x="1532" y="1135"/>
                </a:lnTo>
                <a:lnTo>
                  <a:pt x="1530" y="1131"/>
                </a:lnTo>
                <a:lnTo>
                  <a:pt x="1530" y="1123"/>
                </a:lnTo>
                <a:lnTo>
                  <a:pt x="1532" y="1117"/>
                </a:lnTo>
                <a:lnTo>
                  <a:pt x="1536" y="1117"/>
                </a:lnTo>
                <a:lnTo>
                  <a:pt x="1542" y="1121"/>
                </a:lnTo>
                <a:lnTo>
                  <a:pt x="1549" y="1129"/>
                </a:lnTo>
                <a:lnTo>
                  <a:pt x="1553" y="1135"/>
                </a:lnTo>
                <a:lnTo>
                  <a:pt x="1555" y="1138"/>
                </a:lnTo>
                <a:lnTo>
                  <a:pt x="1555" y="1148"/>
                </a:lnTo>
                <a:lnTo>
                  <a:pt x="1570" y="1148"/>
                </a:lnTo>
                <a:lnTo>
                  <a:pt x="1565" y="1138"/>
                </a:lnTo>
                <a:lnTo>
                  <a:pt x="1561" y="1123"/>
                </a:lnTo>
                <a:lnTo>
                  <a:pt x="1563" y="1119"/>
                </a:lnTo>
                <a:lnTo>
                  <a:pt x="1565" y="1115"/>
                </a:lnTo>
                <a:lnTo>
                  <a:pt x="1563" y="1114"/>
                </a:lnTo>
                <a:lnTo>
                  <a:pt x="1561" y="1115"/>
                </a:lnTo>
                <a:lnTo>
                  <a:pt x="1561" y="1112"/>
                </a:lnTo>
                <a:lnTo>
                  <a:pt x="1561" y="1104"/>
                </a:lnTo>
                <a:lnTo>
                  <a:pt x="1565" y="1104"/>
                </a:lnTo>
                <a:lnTo>
                  <a:pt x="1563" y="1098"/>
                </a:lnTo>
                <a:lnTo>
                  <a:pt x="1561" y="1094"/>
                </a:lnTo>
                <a:lnTo>
                  <a:pt x="1557" y="1083"/>
                </a:lnTo>
                <a:lnTo>
                  <a:pt x="1561" y="1079"/>
                </a:lnTo>
                <a:lnTo>
                  <a:pt x="1557" y="1079"/>
                </a:lnTo>
                <a:lnTo>
                  <a:pt x="1557" y="1077"/>
                </a:lnTo>
                <a:lnTo>
                  <a:pt x="1559" y="1077"/>
                </a:lnTo>
                <a:lnTo>
                  <a:pt x="1561" y="1075"/>
                </a:lnTo>
                <a:lnTo>
                  <a:pt x="1561" y="1073"/>
                </a:lnTo>
                <a:lnTo>
                  <a:pt x="1561" y="1075"/>
                </a:lnTo>
                <a:lnTo>
                  <a:pt x="1561" y="1073"/>
                </a:lnTo>
                <a:lnTo>
                  <a:pt x="1559" y="1073"/>
                </a:lnTo>
                <a:lnTo>
                  <a:pt x="1557" y="1073"/>
                </a:lnTo>
                <a:lnTo>
                  <a:pt x="1557" y="1071"/>
                </a:lnTo>
                <a:lnTo>
                  <a:pt x="1555" y="1075"/>
                </a:lnTo>
                <a:lnTo>
                  <a:pt x="1553" y="1077"/>
                </a:lnTo>
                <a:lnTo>
                  <a:pt x="1551" y="1079"/>
                </a:lnTo>
                <a:lnTo>
                  <a:pt x="1553" y="1069"/>
                </a:lnTo>
                <a:lnTo>
                  <a:pt x="1555" y="1066"/>
                </a:lnTo>
                <a:lnTo>
                  <a:pt x="1559" y="1062"/>
                </a:lnTo>
                <a:lnTo>
                  <a:pt x="1557" y="1056"/>
                </a:lnTo>
                <a:lnTo>
                  <a:pt x="1555" y="1048"/>
                </a:lnTo>
                <a:lnTo>
                  <a:pt x="1555" y="1033"/>
                </a:lnTo>
                <a:lnTo>
                  <a:pt x="1553" y="1037"/>
                </a:lnTo>
                <a:lnTo>
                  <a:pt x="1555" y="1031"/>
                </a:lnTo>
                <a:lnTo>
                  <a:pt x="1563" y="1025"/>
                </a:lnTo>
                <a:lnTo>
                  <a:pt x="1565" y="1021"/>
                </a:lnTo>
                <a:lnTo>
                  <a:pt x="1565" y="1019"/>
                </a:lnTo>
                <a:lnTo>
                  <a:pt x="1555" y="1018"/>
                </a:lnTo>
                <a:lnTo>
                  <a:pt x="1557" y="1016"/>
                </a:lnTo>
                <a:lnTo>
                  <a:pt x="1557" y="1014"/>
                </a:lnTo>
                <a:lnTo>
                  <a:pt x="1555" y="1012"/>
                </a:lnTo>
                <a:lnTo>
                  <a:pt x="1553" y="1008"/>
                </a:lnTo>
                <a:lnTo>
                  <a:pt x="1553" y="1004"/>
                </a:lnTo>
                <a:lnTo>
                  <a:pt x="1551" y="1006"/>
                </a:lnTo>
                <a:lnTo>
                  <a:pt x="1551" y="1010"/>
                </a:lnTo>
                <a:lnTo>
                  <a:pt x="1549" y="1016"/>
                </a:lnTo>
                <a:lnTo>
                  <a:pt x="1547" y="1002"/>
                </a:lnTo>
                <a:lnTo>
                  <a:pt x="1555" y="977"/>
                </a:lnTo>
                <a:lnTo>
                  <a:pt x="1559" y="962"/>
                </a:lnTo>
                <a:lnTo>
                  <a:pt x="1582" y="960"/>
                </a:lnTo>
                <a:lnTo>
                  <a:pt x="1624" y="956"/>
                </a:lnTo>
                <a:lnTo>
                  <a:pt x="1624" y="954"/>
                </a:lnTo>
                <a:lnTo>
                  <a:pt x="1622" y="954"/>
                </a:lnTo>
                <a:lnTo>
                  <a:pt x="1617" y="954"/>
                </a:lnTo>
                <a:lnTo>
                  <a:pt x="1609" y="956"/>
                </a:lnTo>
                <a:lnTo>
                  <a:pt x="1594" y="958"/>
                </a:lnTo>
                <a:lnTo>
                  <a:pt x="1592" y="958"/>
                </a:lnTo>
                <a:lnTo>
                  <a:pt x="1590" y="956"/>
                </a:lnTo>
                <a:lnTo>
                  <a:pt x="1588" y="956"/>
                </a:lnTo>
                <a:lnTo>
                  <a:pt x="1574" y="958"/>
                </a:lnTo>
                <a:lnTo>
                  <a:pt x="1563" y="960"/>
                </a:lnTo>
                <a:lnTo>
                  <a:pt x="1559" y="958"/>
                </a:lnTo>
                <a:lnTo>
                  <a:pt x="1561" y="935"/>
                </a:lnTo>
                <a:lnTo>
                  <a:pt x="1561" y="925"/>
                </a:lnTo>
                <a:lnTo>
                  <a:pt x="1563" y="916"/>
                </a:lnTo>
                <a:lnTo>
                  <a:pt x="1565" y="904"/>
                </a:lnTo>
                <a:lnTo>
                  <a:pt x="1561" y="898"/>
                </a:lnTo>
                <a:lnTo>
                  <a:pt x="1561" y="900"/>
                </a:lnTo>
                <a:lnTo>
                  <a:pt x="1559" y="906"/>
                </a:lnTo>
                <a:lnTo>
                  <a:pt x="1557" y="929"/>
                </a:lnTo>
                <a:lnTo>
                  <a:pt x="1557" y="950"/>
                </a:lnTo>
                <a:lnTo>
                  <a:pt x="1542" y="946"/>
                </a:lnTo>
                <a:lnTo>
                  <a:pt x="1536" y="946"/>
                </a:lnTo>
                <a:lnTo>
                  <a:pt x="1538" y="946"/>
                </a:lnTo>
                <a:lnTo>
                  <a:pt x="1536" y="946"/>
                </a:lnTo>
                <a:lnTo>
                  <a:pt x="1534" y="946"/>
                </a:lnTo>
                <a:lnTo>
                  <a:pt x="1536" y="941"/>
                </a:lnTo>
                <a:lnTo>
                  <a:pt x="1536" y="939"/>
                </a:lnTo>
                <a:lnTo>
                  <a:pt x="1536" y="937"/>
                </a:lnTo>
                <a:lnTo>
                  <a:pt x="1534" y="937"/>
                </a:lnTo>
                <a:lnTo>
                  <a:pt x="1532" y="939"/>
                </a:lnTo>
                <a:lnTo>
                  <a:pt x="1532" y="937"/>
                </a:lnTo>
                <a:lnTo>
                  <a:pt x="1536" y="935"/>
                </a:lnTo>
                <a:lnTo>
                  <a:pt x="1536" y="933"/>
                </a:lnTo>
                <a:lnTo>
                  <a:pt x="1536" y="931"/>
                </a:lnTo>
                <a:lnTo>
                  <a:pt x="1540" y="929"/>
                </a:lnTo>
                <a:lnTo>
                  <a:pt x="1536" y="927"/>
                </a:lnTo>
                <a:lnTo>
                  <a:pt x="1540" y="925"/>
                </a:lnTo>
                <a:lnTo>
                  <a:pt x="1536" y="923"/>
                </a:lnTo>
                <a:lnTo>
                  <a:pt x="1538" y="922"/>
                </a:lnTo>
                <a:lnTo>
                  <a:pt x="1538" y="920"/>
                </a:lnTo>
                <a:lnTo>
                  <a:pt x="1538" y="916"/>
                </a:lnTo>
                <a:lnTo>
                  <a:pt x="1538" y="918"/>
                </a:lnTo>
                <a:lnTo>
                  <a:pt x="1538" y="916"/>
                </a:lnTo>
                <a:lnTo>
                  <a:pt x="1540" y="914"/>
                </a:lnTo>
                <a:lnTo>
                  <a:pt x="1540" y="910"/>
                </a:lnTo>
                <a:lnTo>
                  <a:pt x="1538" y="908"/>
                </a:lnTo>
                <a:lnTo>
                  <a:pt x="1536" y="910"/>
                </a:lnTo>
                <a:lnTo>
                  <a:pt x="1538" y="910"/>
                </a:lnTo>
                <a:lnTo>
                  <a:pt x="1536" y="914"/>
                </a:lnTo>
                <a:lnTo>
                  <a:pt x="1534" y="914"/>
                </a:lnTo>
                <a:lnTo>
                  <a:pt x="1530" y="914"/>
                </a:lnTo>
                <a:lnTo>
                  <a:pt x="1532" y="912"/>
                </a:lnTo>
                <a:lnTo>
                  <a:pt x="1530" y="912"/>
                </a:lnTo>
                <a:lnTo>
                  <a:pt x="1530" y="906"/>
                </a:lnTo>
                <a:lnTo>
                  <a:pt x="1530" y="902"/>
                </a:lnTo>
                <a:lnTo>
                  <a:pt x="1532" y="898"/>
                </a:lnTo>
                <a:lnTo>
                  <a:pt x="1530" y="898"/>
                </a:lnTo>
                <a:lnTo>
                  <a:pt x="1534" y="895"/>
                </a:lnTo>
                <a:lnTo>
                  <a:pt x="1534" y="891"/>
                </a:lnTo>
                <a:lnTo>
                  <a:pt x="1528" y="897"/>
                </a:lnTo>
                <a:lnTo>
                  <a:pt x="1530" y="891"/>
                </a:lnTo>
                <a:lnTo>
                  <a:pt x="1532" y="883"/>
                </a:lnTo>
                <a:lnTo>
                  <a:pt x="1530" y="883"/>
                </a:lnTo>
                <a:lnTo>
                  <a:pt x="1530" y="881"/>
                </a:lnTo>
                <a:lnTo>
                  <a:pt x="1530" y="879"/>
                </a:lnTo>
                <a:lnTo>
                  <a:pt x="1532" y="874"/>
                </a:lnTo>
                <a:lnTo>
                  <a:pt x="1536" y="864"/>
                </a:lnTo>
                <a:lnTo>
                  <a:pt x="1540" y="862"/>
                </a:lnTo>
                <a:lnTo>
                  <a:pt x="1544" y="862"/>
                </a:lnTo>
                <a:lnTo>
                  <a:pt x="1546" y="860"/>
                </a:lnTo>
                <a:lnTo>
                  <a:pt x="1538" y="856"/>
                </a:lnTo>
                <a:lnTo>
                  <a:pt x="1536" y="852"/>
                </a:lnTo>
                <a:lnTo>
                  <a:pt x="1540" y="845"/>
                </a:lnTo>
                <a:lnTo>
                  <a:pt x="1540" y="843"/>
                </a:lnTo>
                <a:lnTo>
                  <a:pt x="1538" y="843"/>
                </a:lnTo>
                <a:lnTo>
                  <a:pt x="1532" y="847"/>
                </a:lnTo>
                <a:lnTo>
                  <a:pt x="1528" y="841"/>
                </a:lnTo>
                <a:lnTo>
                  <a:pt x="1530" y="839"/>
                </a:lnTo>
                <a:lnTo>
                  <a:pt x="1534" y="837"/>
                </a:lnTo>
                <a:lnTo>
                  <a:pt x="1532" y="835"/>
                </a:lnTo>
                <a:lnTo>
                  <a:pt x="1526" y="831"/>
                </a:lnTo>
                <a:lnTo>
                  <a:pt x="1522" y="829"/>
                </a:lnTo>
                <a:lnTo>
                  <a:pt x="1524" y="824"/>
                </a:lnTo>
                <a:lnTo>
                  <a:pt x="1526" y="822"/>
                </a:lnTo>
                <a:lnTo>
                  <a:pt x="1530" y="822"/>
                </a:lnTo>
                <a:lnTo>
                  <a:pt x="1532" y="824"/>
                </a:lnTo>
                <a:lnTo>
                  <a:pt x="1534" y="827"/>
                </a:lnTo>
                <a:lnTo>
                  <a:pt x="1536" y="826"/>
                </a:lnTo>
                <a:lnTo>
                  <a:pt x="1532" y="820"/>
                </a:lnTo>
                <a:lnTo>
                  <a:pt x="1532" y="818"/>
                </a:lnTo>
                <a:lnTo>
                  <a:pt x="1530" y="814"/>
                </a:lnTo>
                <a:lnTo>
                  <a:pt x="1530" y="812"/>
                </a:lnTo>
                <a:lnTo>
                  <a:pt x="1532" y="812"/>
                </a:lnTo>
                <a:lnTo>
                  <a:pt x="1534" y="810"/>
                </a:lnTo>
                <a:lnTo>
                  <a:pt x="1534" y="808"/>
                </a:lnTo>
                <a:lnTo>
                  <a:pt x="1532" y="806"/>
                </a:lnTo>
                <a:lnTo>
                  <a:pt x="1528" y="806"/>
                </a:lnTo>
                <a:lnTo>
                  <a:pt x="1530" y="801"/>
                </a:lnTo>
                <a:lnTo>
                  <a:pt x="1532" y="799"/>
                </a:lnTo>
                <a:lnTo>
                  <a:pt x="1536" y="799"/>
                </a:lnTo>
                <a:lnTo>
                  <a:pt x="1544" y="797"/>
                </a:lnTo>
                <a:lnTo>
                  <a:pt x="1547" y="795"/>
                </a:lnTo>
                <a:lnTo>
                  <a:pt x="1549" y="793"/>
                </a:lnTo>
                <a:lnTo>
                  <a:pt x="1546" y="781"/>
                </a:lnTo>
                <a:lnTo>
                  <a:pt x="1546" y="774"/>
                </a:lnTo>
                <a:lnTo>
                  <a:pt x="1547" y="774"/>
                </a:lnTo>
                <a:lnTo>
                  <a:pt x="1551" y="774"/>
                </a:lnTo>
                <a:lnTo>
                  <a:pt x="1557" y="770"/>
                </a:lnTo>
                <a:lnTo>
                  <a:pt x="1563" y="762"/>
                </a:lnTo>
                <a:lnTo>
                  <a:pt x="1565" y="758"/>
                </a:lnTo>
                <a:lnTo>
                  <a:pt x="1563" y="760"/>
                </a:lnTo>
                <a:lnTo>
                  <a:pt x="1559" y="758"/>
                </a:lnTo>
                <a:lnTo>
                  <a:pt x="1551" y="753"/>
                </a:lnTo>
                <a:lnTo>
                  <a:pt x="1557" y="737"/>
                </a:lnTo>
                <a:lnTo>
                  <a:pt x="1561" y="728"/>
                </a:lnTo>
                <a:lnTo>
                  <a:pt x="1563" y="722"/>
                </a:lnTo>
                <a:lnTo>
                  <a:pt x="1565" y="722"/>
                </a:lnTo>
                <a:lnTo>
                  <a:pt x="1572" y="720"/>
                </a:lnTo>
                <a:lnTo>
                  <a:pt x="1574" y="720"/>
                </a:lnTo>
                <a:lnTo>
                  <a:pt x="1574" y="716"/>
                </a:lnTo>
                <a:lnTo>
                  <a:pt x="1572" y="708"/>
                </a:lnTo>
                <a:lnTo>
                  <a:pt x="1567" y="699"/>
                </a:lnTo>
                <a:lnTo>
                  <a:pt x="1567" y="714"/>
                </a:lnTo>
                <a:lnTo>
                  <a:pt x="1565" y="718"/>
                </a:lnTo>
                <a:lnTo>
                  <a:pt x="1563" y="705"/>
                </a:lnTo>
                <a:lnTo>
                  <a:pt x="1563" y="697"/>
                </a:lnTo>
                <a:lnTo>
                  <a:pt x="1563" y="691"/>
                </a:lnTo>
                <a:lnTo>
                  <a:pt x="1567" y="682"/>
                </a:lnTo>
                <a:lnTo>
                  <a:pt x="1572" y="685"/>
                </a:lnTo>
                <a:lnTo>
                  <a:pt x="1576" y="687"/>
                </a:lnTo>
                <a:lnTo>
                  <a:pt x="1580" y="687"/>
                </a:lnTo>
                <a:lnTo>
                  <a:pt x="1586" y="683"/>
                </a:lnTo>
                <a:lnTo>
                  <a:pt x="1588" y="678"/>
                </a:lnTo>
                <a:lnTo>
                  <a:pt x="1586" y="672"/>
                </a:lnTo>
                <a:lnTo>
                  <a:pt x="1576" y="660"/>
                </a:lnTo>
                <a:lnTo>
                  <a:pt x="1574" y="657"/>
                </a:lnTo>
                <a:lnTo>
                  <a:pt x="1580" y="658"/>
                </a:lnTo>
                <a:lnTo>
                  <a:pt x="1586" y="664"/>
                </a:lnTo>
                <a:lnTo>
                  <a:pt x="1590" y="670"/>
                </a:lnTo>
                <a:lnTo>
                  <a:pt x="1592" y="672"/>
                </a:lnTo>
                <a:lnTo>
                  <a:pt x="1594" y="670"/>
                </a:lnTo>
                <a:lnTo>
                  <a:pt x="1597" y="666"/>
                </a:lnTo>
                <a:lnTo>
                  <a:pt x="1603" y="662"/>
                </a:lnTo>
                <a:lnTo>
                  <a:pt x="1605" y="658"/>
                </a:lnTo>
                <a:lnTo>
                  <a:pt x="1605" y="657"/>
                </a:lnTo>
                <a:lnTo>
                  <a:pt x="1601" y="653"/>
                </a:lnTo>
                <a:lnTo>
                  <a:pt x="1597" y="649"/>
                </a:lnTo>
                <a:lnTo>
                  <a:pt x="1595" y="649"/>
                </a:lnTo>
                <a:lnTo>
                  <a:pt x="1594" y="651"/>
                </a:lnTo>
                <a:lnTo>
                  <a:pt x="1592" y="651"/>
                </a:lnTo>
                <a:lnTo>
                  <a:pt x="1588" y="649"/>
                </a:lnTo>
                <a:lnTo>
                  <a:pt x="1580" y="637"/>
                </a:lnTo>
                <a:lnTo>
                  <a:pt x="1580" y="634"/>
                </a:lnTo>
                <a:lnTo>
                  <a:pt x="1582" y="628"/>
                </a:lnTo>
                <a:lnTo>
                  <a:pt x="1588" y="626"/>
                </a:lnTo>
                <a:lnTo>
                  <a:pt x="1590" y="626"/>
                </a:lnTo>
                <a:lnTo>
                  <a:pt x="1594" y="626"/>
                </a:lnTo>
                <a:lnTo>
                  <a:pt x="1599" y="622"/>
                </a:lnTo>
                <a:lnTo>
                  <a:pt x="1613" y="609"/>
                </a:lnTo>
                <a:lnTo>
                  <a:pt x="1617" y="603"/>
                </a:lnTo>
                <a:lnTo>
                  <a:pt x="1615" y="597"/>
                </a:lnTo>
                <a:lnTo>
                  <a:pt x="1611" y="591"/>
                </a:lnTo>
                <a:lnTo>
                  <a:pt x="1607" y="587"/>
                </a:lnTo>
                <a:lnTo>
                  <a:pt x="1605" y="587"/>
                </a:lnTo>
                <a:lnTo>
                  <a:pt x="1607" y="576"/>
                </a:lnTo>
                <a:lnTo>
                  <a:pt x="1605" y="561"/>
                </a:lnTo>
                <a:lnTo>
                  <a:pt x="1607" y="553"/>
                </a:lnTo>
                <a:lnTo>
                  <a:pt x="1611" y="545"/>
                </a:lnTo>
                <a:lnTo>
                  <a:pt x="1613" y="538"/>
                </a:lnTo>
                <a:lnTo>
                  <a:pt x="1613" y="534"/>
                </a:lnTo>
                <a:lnTo>
                  <a:pt x="1613" y="528"/>
                </a:lnTo>
                <a:lnTo>
                  <a:pt x="1611" y="522"/>
                </a:lnTo>
                <a:lnTo>
                  <a:pt x="1609" y="520"/>
                </a:lnTo>
                <a:lnTo>
                  <a:pt x="1605" y="520"/>
                </a:lnTo>
                <a:lnTo>
                  <a:pt x="1601" y="522"/>
                </a:lnTo>
                <a:lnTo>
                  <a:pt x="1597" y="522"/>
                </a:lnTo>
                <a:lnTo>
                  <a:pt x="1595" y="518"/>
                </a:lnTo>
                <a:lnTo>
                  <a:pt x="1595" y="513"/>
                </a:lnTo>
                <a:lnTo>
                  <a:pt x="1595" y="509"/>
                </a:lnTo>
                <a:lnTo>
                  <a:pt x="1597" y="503"/>
                </a:lnTo>
                <a:lnTo>
                  <a:pt x="1594" y="493"/>
                </a:lnTo>
                <a:lnTo>
                  <a:pt x="1590" y="490"/>
                </a:lnTo>
                <a:lnTo>
                  <a:pt x="1584" y="490"/>
                </a:lnTo>
                <a:lnTo>
                  <a:pt x="1584" y="491"/>
                </a:lnTo>
                <a:lnTo>
                  <a:pt x="1582" y="495"/>
                </a:lnTo>
                <a:lnTo>
                  <a:pt x="1580" y="507"/>
                </a:lnTo>
                <a:lnTo>
                  <a:pt x="1576" y="518"/>
                </a:lnTo>
                <a:lnTo>
                  <a:pt x="1576" y="522"/>
                </a:lnTo>
                <a:lnTo>
                  <a:pt x="1578" y="526"/>
                </a:lnTo>
                <a:lnTo>
                  <a:pt x="1586" y="528"/>
                </a:lnTo>
                <a:lnTo>
                  <a:pt x="1592" y="532"/>
                </a:lnTo>
                <a:lnTo>
                  <a:pt x="1592" y="536"/>
                </a:lnTo>
                <a:lnTo>
                  <a:pt x="1592" y="541"/>
                </a:lnTo>
                <a:lnTo>
                  <a:pt x="1588" y="539"/>
                </a:lnTo>
                <a:lnTo>
                  <a:pt x="1588" y="541"/>
                </a:lnTo>
                <a:lnTo>
                  <a:pt x="1590" y="543"/>
                </a:lnTo>
                <a:lnTo>
                  <a:pt x="1588" y="545"/>
                </a:lnTo>
                <a:lnTo>
                  <a:pt x="1586" y="545"/>
                </a:lnTo>
                <a:lnTo>
                  <a:pt x="1588" y="547"/>
                </a:lnTo>
                <a:lnTo>
                  <a:pt x="1588" y="549"/>
                </a:lnTo>
                <a:lnTo>
                  <a:pt x="1584" y="547"/>
                </a:lnTo>
                <a:lnTo>
                  <a:pt x="1586" y="551"/>
                </a:lnTo>
                <a:lnTo>
                  <a:pt x="1586" y="553"/>
                </a:lnTo>
                <a:lnTo>
                  <a:pt x="1582" y="551"/>
                </a:lnTo>
                <a:lnTo>
                  <a:pt x="1582" y="549"/>
                </a:lnTo>
                <a:lnTo>
                  <a:pt x="1582" y="545"/>
                </a:lnTo>
                <a:lnTo>
                  <a:pt x="1582" y="543"/>
                </a:lnTo>
                <a:lnTo>
                  <a:pt x="1580" y="543"/>
                </a:lnTo>
                <a:lnTo>
                  <a:pt x="1580" y="545"/>
                </a:lnTo>
                <a:lnTo>
                  <a:pt x="1578" y="547"/>
                </a:lnTo>
                <a:lnTo>
                  <a:pt x="1576" y="549"/>
                </a:lnTo>
                <a:lnTo>
                  <a:pt x="1578" y="551"/>
                </a:lnTo>
                <a:lnTo>
                  <a:pt x="1580" y="553"/>
                </a:lnTo>
                <a:lnTo>
                  <a:pt x="1582" y="555"/>
                </a:lnTo>
                <a:lnTo>
                  <a:pt x="1582" y="557"/>
                </a:lnTo>
                <a:lnTo>
                  <a:pt x="1580" y="557"/>
                </a:lnTo>
                <a:lnTo>
                  <a:pt x="1578" y="555"/>
                </a:lnTo>
                <a:lnTo>
                  <a:pt x="1576" y="551"/>
                </a:lnTo>
                <a:lnTo>
                  <a:pt x="1572" y="547"/>
                </a:lnTo>
                <a:lnTo>
                  <a:pt x="1572" y="549"/>
                </a:lnTo>
                <a:lnTo>
                  <a:pt x="1576" y="553"/>
                </a:lnTo>
                <a:lnTo>
                  <a:pt x="1576" y="557"/>
                </a:lnTo>
                <a:lnTo>
                  <a:pt x="1569" y="559"/>
                </a:lnTo>
                <a:lnTo>
                  <a:pt x="1565" y="561"/>
                </a:lnTo>
                <a:lnTo>
                  <a:pt x="1563" y="549"/>
                </a:lnTo>
                <a:lnTo>
                  <a:pt x="1565" y="541"/>
                </a:lnTo>
                <a:lnTo>
                  <a:pt x="1565" y="526"/>
                </a:lnTo>
                <a:lnTo>
                  <a:pt x="1565" y="522"/>
                </a:lnTo>
                <a:lnTo>
                  <a:pt x="1563" y="522"/>
                </a:lnTo>
                <a:lnTo>
                  <a:pt x="1561" y="530"/>
                </a:lnTo>
                <a:lnTo>
                  <a:pt x="1561" y="536"/>
                </a:lnTo>
                <a:lnTo>
                  <a:pt x="1561" y="547"/>
                </a:lnTo>
                <a:lnTo>
                  <a:pt x="1561" y="555"/>
                </a:lnTo>
                <a:lnTo>
                  <a:pt x="1561" y="557"/>
                </a:lnTo>
                <a:lnTo>
                  <a:pt x="1559" y="557"/>
                </a:lnTo>
                <a:lnTo>
                  <a:pt x="1557" y="549"/>
                </a:lnTo>
                <a:lnTo>
                  <a:pt x="1557" y="545"/>
                </a:lnTo>
                <a:lnTo>
                  <a:pt x="1557" y="547"/>
                </a:lnTo>
                <a:lnTo>
                  <a:pt x="1555" y="553"/>
                </a:lnTo>
                <a:lnTo>
                  <a:pt x="1559" y="559"/>
                </a:lnTo>
                <a:lnTo>
                  <a:pt x="1561" y="572"/>
                </a:lnTo>
                <a:lnTo>
                  <a:pt x="1555" y="553"/>
                </a:lnTo>
                <a:lnTo>
                  <a:pt x="1551" y="534"/>
                </a:lnTo>
                <a:lnTo>
                  <a:pt x="1549" y="520"/>
                </a:lnTo>
                <a:lnTo>
                  <a:pt x="1547" y="511"/>
                </a:lnTo>
                <a:lnTo>
                  <a:pt x="1547" y="499"/>
                </a:lnTo>
                <a:lnTo>
                  <a:pt x="1546" y="488"/>
                </a:lnTo>
                <a:lnTo>
                  <a:pt x="1546" y="503"/>
                </a:lnTo>
                <a:lnTo>
                  <a:pt x="1546" y="499"/>
                </a:lnTo>
                <a:lnTo>
                  <a:pt x="1546" y="484"/>
                </a:lnTo>
                <a:lnTo>
                  <a:pt x="1546" y="486"/>
                </a:lnTo>
                <a:lnTo>
                  <a:pt x="1544" y="484"/>
                </a:lnTo>
                <a:lnTo>
                  <a:pt x="1544" y="478"/>
                </a:lnTo>
                <a:lnTo>
                  <a:pt x="1544" y="482"/>
                </a:lnTo>
                <a:lnTo>
                  <a:pt x="1542" y="461"/>
                </a:lnTo>
                <a:lnTo>
                  <a:pt x="1542" y="459"/>
                </a:lnTo>
                <a:lnTo>
                  <a:pt x="1540" y="461"/>
                </a:lnTo>
                <a:lnTo>
                  <a:pt x="1540" y="463"/>
                </a:lnTo>
                <a:lnTo>
                  <a:pt x="1540" y="468"/>
                </a:lnTo>
                <a:lnTo>
                  <a:pt x="1540" y="461"/>
                </a:lnTo>
                <a:lnTo>
                  <a:pt x="1540" y="453"/>
                </a:lnTo>
                <a:lnTo>
                  <a:pt x="1538" y="442"/>
                </a:lnTo>
                <a:lnTo>
                  <a:pt x="1538" y="438"/>
                </a:lnTo>
                <a:lnTo>
                  <a:pt x="1536" y="434"/>
                </a:lnTo>
                <a:lnTo>
                  <a:pt x="1536" y="438"/>
                </a:lnTo>
                <a:lnTo>
                  <a:pt x="1534" y="453"/>
                </a:lnTo>
                <a:lnTo>
                  <a:pt x="1534" y="466"/>
                </a:lnTo>
                <a:lnTo>
                  <a:pt x="1534" y="482"/>
                </a:lnTo>
                <a:lnTo>
                  <a:pt x="1534" y="486"/>
                </a:lnTo>
                <a:lnTo>
                  <a:pt x="1536" y="472"/>
                </a:lnTo>
                <a:lnTo>
                  <a:pt x="1538" y="465"/>
                </a:lnTo>
                <a:lnTo>
                  <a:pt x="1538" y="472"/>
                </a:lnTo>
                <a:lnTo>
                  <a:pt x="1538" y="480"/>
                </a:lnTo>
                <a:lnTo>
                  <a:pt x="1540" y="476"/>
                </a:lnTo>
                <a:lnTo>
                  <a:pt x="1540" y="478"/>
                </a:lnTo>
                <a:lnTo>
                  <a:pt x="1540" y="486"/>
                </a:lnTo>
                <a:lnTo>
                  <a:pt x="1538" y="490"/>
                </a:lnTo>
                <a:lnTo>
                  <a:pt x="1538" y="480"/>
                </a:lnTo>
                <a:lnTo>
                  <a:pt x="1538" y="476"/>
                </a:lnTo>
                <a:lnTo>
                  <a:pt x="1538" y="480"/>
                </a:lnTo>
                <a:lnTo>
                  <a:pt x="1536" y="497"/>
                </a:lnTo>
                <a:lnTo>
                  <a:pt x="1536" y="507"/>
                </a:lnTo>
                <a:lnTo>
                  <a:pt x="1540" y="511"/>
                </a:lnTo>
                <a:lnTo>
                  <a:pt x="1542" y="513"/>
                </a:lnTo>
                <a:lnTo>
                  <a:pt x="1546" y="513"/>
                </a:lnTo>
                <a:lnTo>
                  <a:pt x="1546" y="522"/>
                </a:lnTo>
                <a:lnTo>
                  <a:pt x="1544" y="530"/>
                </a:lnTo>
                <a:lnTo>
                  <a:pt x="1538" y="514"/>
                </a:lnTo>
                <a:lnTo>
                  <a:pt x="1542" y="557"/>
                </a:lnTo>
                <a:lnTo>
                  <a:pt x="1546" y="618"/>
                </a:lnTo>
                <a:lnTo>
                  <a:pt x="1546" y="639"/>
                </a:lnTo>
                <a:lnTo>
                  <a:pt x="1540" y="566"/>
                </a:lnTo>
                <a:lnTo>
                  <a:pt x="1536" y="511"/>
                </a:lnTo>
                <a:lnTo>
                  <a:pt x="1534" y="507"/>
                </a:lnTo>
                <a:lnTo>
                  <a:pt x="1530" y="497"/>
                </a:lnTo>
                <a:lnTo>
                  <a:pt x="1528" y="482"/>
                </a:lnTo>
                <a:lnTo>
                  <a:pt x="1528" y="468"/>
                </a:lnTo>
                <a:lnTo>
                  <a:pt x="1530" y="463"/>
                </a:lnTo>
                <a:lnTo>
                  <a:pt x="1528" y="447"/>
                </a:lnTo>
                <a:lnTo>
                  <a:pt x="1526" y="451"/>
                </a:lnTo>
                <a:lnTo>
                  <a:pt x="1526" y="447"/>
                </a:lnTo>
                <a:lnTo>
                  <a:pt x="1526" y="438"/>
                </a:lnTo>
                <a:lnTo>
                  <a:pt x="1524" y="430"/>
                </a:lnTo>
                <a:lnTo>
                  <a:pt x="1522" y="438"/>
                </a:lnTo>
                <a:lnTo>
                  <a:pt x="1522" y="451"/>
                </a:lnTo>
                <a:lnTo>
                  <a:pt x="1522" y="442"/>
                </a:lnTo>
                <a:lnTo>
                  <a:pt x="1522" y="443"/>
                </a:lnTo>
                <a:lnTo>
                  <a:pt x="1521" y="443"/>
                </a:lnTo>
                <a:lnTo>
                  <a:pt x="1522" y="440"/>
                </a:lnTo>
                <a:lnTo>
                  <a:pt x="1522" y="436"/>
                </a:lnTo>
                <a:lnTo>
                  <a:pt x="1521" y="420"/>
                </a:lnTo>
                <a:lnTo>
                  <a:pt x="1519" y="413"/>
                </a:lnTo>
                <a:lnTo>
                  <a:pt x="1519" y="417"/>
                </a:lnTo>
                <a:lnTo>
                  <a:pt x="1519" y="407"/>
                </a:lnTo>
                <a:lnTo>
                  <a:pt x="1517" y="392"/>
                </a:lnTo>
                <a:lnTo>
                  <a:pt x="1517" y="394"/>
                </a:lnTo>
                <a:lnTo>
                  <a:pt x="1519" y="409"/>
                </a:lnTo>
                <a:lnTo>
                  <a:pt x="1519" y="442"/>
                </a:lnTo>
                <a:lnTo>
                  <a:pt x="1519" y="449"/>
                </a:lnTo>
                <a:lnTo>
                  <a:pt x="1521" y="445"/>
                </a:lnTo>
                <a:lnTo>
                  <a:pt x="1521" y="453"/>
                </a:lnTo>
                <a:lnTo>
                  <a:pt x="1521" y="436"/>
                </a:lnTo>
                <a:lnTo>
                  <a:pt x="1522" y="468"/>
                </a:lnTo>
                <a:lnTo>
                  <a:pt x="1524" y="503"/>
                </a:lnTo>
                <a:lnTo>
                  <a:pt x="1522" y="472"/>
                </a:lnTo>
                <a:lnTo>
                  <a:pt x="1522" y="466"/>
                </a:lnTo>
                <a:lnTo>
                  <a:pt x="1522" y="470"/>
                </a:lnTo>
                <a:lnTo>
                  <a:pt x="1522" y="490"/>
                </a:lnTo>
                <a:lnTo>
                  <a:pt x="1524" y="528"/>
                </a:lnTo>
                <a:lnTo>
                  <a:pt x="1526" y="534"/>
                </a:lnTo>
                <a:lnTo>
                  <a:pt x="1526" y="528"/>
                </a:lnTo>
                <a:lnTo>
                  <a:pt x="1524" y="516"/>
                </a:lnTo>
                <a:lnTo>
                  <a:pt x="1524" y="507"/>
                </a:lnTo>
                <a:lnTo>
                  <a:pt x="1526" y="514"/>
                </a:lnTo>
                <a:lnTo>
                  <a:pt x="1526" y="524"/>
                </a:lnTo>
                <a:lnTo>
                  <a:pt x="1526" y="538"/>
                </a:lnTo>
                <a:lnTo>
                  <a:pt x="1526" y="526"/>
                </a:lnTo>
                <a:lnTo>
                  <a:pt x="1526" y="547"/>
                </a:lnTo>
                <a:lnTo>
                  <a:pt x="1530" y="566"/>
                </a:lnTo>
                <a:lnTo>
                  <a:pt x="1530" y="568"/>
                </a:lnTo>
                <a:lnTo>
                  <a:pt x="1532" y="591"/>
                </a:lnTo>
                <a:lnTo>
                  <a:pt x="1526" y="557"/>
                </a:lnTo>
                <a:lnTo>
                  <a:pt x="1524" y="524"/>
                </a:lnTo>
                <a:lnTo>
                  <a:pt x="1522" y="505"/>
                </a:lnTo>
                <a:lnTo>
                  <a:pt x="1522" y="503"/>
                </a:lnTo>
                <a:lnTo>
                  <a:pt x="1522" y="495"/>
                </a:lnTo>
                <a:lnTo>
                  <a:pt x="1521" y="465"/>
                </a:lnTo>
                <a:lnTo>
                  <a:pt x="1521" y="488"/>
                </a:lnTo>
                <a:lnTo>
                  <a:pt x="1521" y="480"/>
                </a:lnTo>
                <a:lnTo>
                  <a:pt x="1519" y="451"/>
                </a:lnTo>
                <a:lnTo>
                  <a:pt x="1519" y="474"/>
                </a:lnTo>
                <a:lnTo>
                  <a:pt x="1519" y="470"/>
                </a:lnTo>
                <a:lnTo>
                  <a:pt x="1517" y="443"/>
                </a:lnTo>
                <a:lnTo>
                  <a:pt x="1517" y="447"/>
                </a:lnTo>
                <a:lnTo>
                  <a:pt x="1517" y="445"/>
                </a:lnTo>
                <a:lnTo>
                  <a:pt x="1515" y="436"/>
                </a:lnTo>
                <a:lnTo>
                  <a:pt x="1517" y="440"/>
                </a:lnTo>
                <a:lnTo>
                  <a:pt x="1513" y="407"/>
                </a:lnTo>
                <a:lnTo>
                  <a:pt x="1513" y="405"/>
                </a:lnTo>
                <a:lnTo>
                  <a:pt x="1513" y="407"/>
                </a:lnTo>
                <a:lnTo>
                  <a:pt x="1511" y="394"/>
                </a:lnTo>
                <a:lnTo>
                  <a:pt x="1511" y="382"/>
                </a:lnTo>
                <a:lnTo>
                  <a:pt x="1511" y="374"/>
                </a:lnTo>
                <a:lnTo>
                  <a:pt x="1507" y="369"/>
                </a:lnTo>
                <a:lnTo>
                  <a:pt x="1505" y="363"/>
                </a:lnTo>
                <a:lnTo>
                  <a:pt x="1507" y="376"/>
                </a:lnTo>
                <a:lnTo>
                  <a:pt x="1505" y="359"/>
                </a:lnTo>
                <a:lnTo>
                  <a:pt x="1503" y="357"/>
                </a:lnTo>
                <a:lnTo>
                  <a:pt x="1503" y="361"/>
                </a:lnTo>
                <a:lnTo>
                  <a:pt x="1503" y="353"/>
                </a:lnTo>
                <a:lnTo>
                  <a:pt x="1507" y="480"/>
                </a:lnTo>
                <a:lnTo>
                  <a:pt x="1501" y="338"/>
                </a:lnTo>
                <a:lnTo>
                  <a:pt x="1501" y="332"/>
                </a:lnTo>
                <a:lnTo>
                  <a:pt x="1501" y="305"/>
                </a:lnTo>
                <a:lnTo>
                  <a:pt x="1501" y="324"/>
                </a:lnTo>
                <a:lnTo>
                  <a:pt x="1503" y="280"/>
                </a:lnTo>
                <a:lnTo>
                  <a:pt x="1505" y="361"/>
                </a:lnTo>
                <a:lnTo>
                  <a:pt x="1507" y="369"/>
                </a:lnTo>
                <a:lnTo>
                  <a:pt x="1507" y="349"/>
                </a:lnTo>
                <a:lnTo>
                  <a:pt x="1505" y="330"/>
                </a:lnTo>
                <a:lnTo>
                  <a:pt x="1507" y="340"/>
                </a:lnTo>
                <a:lnTo>
                  <a:pt x="1511" y="369"/>
                </a:lnTo>
                <a:lnTo>
                  <a:pt x="1511" y="372"/>
                </a:lnTo>
                <a:lnTo>
                  <a:pt x="1505" y="305"/>
                </a:lnTo>
                <a:lnTo>
                  <a:pt x="1503" y="274"/>
                </a:lnTo>
                <a:lnTo>
                  <a:pt x="1505" y="299"/>
                </a:lnTo>
                <a:lnTo>
                  <a:pt x="1503" y="244"/>
                </a:lnTo>
                <a:lnTo>
                  <a:pt x="1503" y="240"/>
                </a:lnTo>
                <a:lnTo>
                  <a:pt x="1503" y="246"/>
                </a:lnTo>
                <a:lnTo>
                  <a:pt x="1503" y="261"/>
                </a:lnTo>
                <a:lnTo>
                  <a:pt x="1505" y="286"/>
                </a:lnTo>
                <a:lnTo>
                  <a:pt x="1505" y="290"/>
                </a:lnTo>
                <a:lnTo>
                  <a:pt x="1505" y="282"/>
                </a:lnTo>
                <a:lnTo>
                  <a:pt x="1507" y="305"/>
                </a:lnTo>
                <a:lnTo>
                  <a:pt x="1507" y="321"/>
                </a:lnTo>
                <a:lnTo>
                  <a:pt x="1507" y="326"/>
                </a:lnTo>
                <a:lnTo>
                  <a:pt x="1511" y="324"/>
                </a:lnTo>
                <a:lnTo>
                  <a:pt x="1511" y="326"/>
                </a:lnTo>
                <a:lnTo>
                  <a:pt x="1511" y="346"/>
                </a:lnTo>
                <a:lnTo>
                  <a:pt x="1513" y="365"/>
                </a:lnTo>
                <a:lnTo>
                  <a:pt x="1513" y="369"/>
                </a:lnTo>
                <a:lnTo>
                  <a:pt x="1513" y="365"/>
                </a:lnTo>
                <a:lnTo>
                  <a:pt x="1513" y="357"/>
                </a:lnTo>
                <a:lnTo>
                  <a:pt x="1511" y="326"/>
                </a:lnTo>
                <a:lnTo>
                  <a:pt x="1511" y="322"/>
                </a:lnTo>
                <a:lnTo>
                  <a:pt x="1513" y="347"/>
                </a:lnTo>
                <a:lnTo>
                  <a:pt x="1513" y="351"/>
                </a:lnTo>
                <a:lnTo>
                  <a:pt x="1513" y="349"/>
                </a:lnTo>
                <a:lnTo>
                  <a:pt x="1513" y="346"/>
                </a:lnTo>
                <a:lnTo>
                  <a:pt x="1513" y="363"/>
                </a:lnTo>
                <a:lnTo>
                  <a:pt x="1515" y="361"/>
                </a:lnTo>
                <a:lnTo>
                  <a:pt x="1515" y="346"/>
                </a:lnTo>
                <a:lnTo>
                  <a:pt x="1515" y="330"/>
                </a:lnTo>
                <a:lnTo>
                  <a:pt x="1515" y="332"/>
                </a:lnTo>
                <a:lnTo>
                  <a:pt x="1517" y="338"/>
                </a:lnTo>
                <a:lnTo>
                  <a:pt x="1517" y="361"/>
                </a:lnTo>
                <a:lnTo>
                  <a:pt x="1519" y="365"/>
                </a:lnTo>
                <a:lnTo>
                  <a:pt x="1519" y="363"/>
                </a:lnTo>
                <a:lnTo>
                  <a:pt x="1519" y="346"/>
                </a:lnTo>
                <a:lnTo>
                  <a:pt x="1519" y="311"/>
                </a:lnTo>
                <a:lnTo>
                  <a:pt x="1521" y="286"/>
                </a:lnTo>
                <a:lnTo>
                  <a:pt x="1521" y="282"/>
                </a:lnTo>
                <a:lnTo>
                  <a:pt x="1521" y="286"/>
                </a:lnTo>
                <a:lnTo>
                  <a:pt x="1522" y="305"/>
                </a:lnTo>
                <a:lnTo>
                  <a:pt x="1522" y="309"/>
                </a:lnTo>
                <a:lnTo>
                  <a:pt x="1524" y="303"/>
                </a:lnTo>
                <a:lnTo>
                  <a:pt x="1526" y="276"/>
                </a:lnTo>
                <a:lnTo>
                  <a:pt x="1521" y="263"/>
                </a:lnTo>
                <a:lnTo>
                  <a:pt x="1521" y="257"/>
                </a:lnTo>
                <a:lnTo>
                  <a:pt x="1522" y="255"/>
                </a:lnTo>
                <a:lnTo>
                  <a:pt x="1526" y="255"/>
                </a:lnTo>
                <a:lnTo>
                  <a:pt x="1530" y="255"/>
                </a:lnTo>
                <a:lnTo>
                  <a:pt x="1532" y="257"/>
                </a:lnTo>
                <a:lnTo>
                  <a:pt x="1538" y="263"/>
                </a:lnTo>
                <a:lnTo>
                  <a:pt x="1534" y="273"/>
                </a:lnTo>
                <a:lnTo>
                  <a:pt x="1530" y="280"/>
                </a:lnTo>
                <a:lnTo>
                  <a:pt x="1528" y="278"/>
                </a:lnTo>
                <a:lnTo>
                  <a:pt x="1526" y="294"/>
                </a:lnTo>
                <a:lnTo>
                  <a:pt x="1526" y="299"/>
                </a:lnTo>
                <a:lnTo>
                  <a:pt x="1528" y="298"/>
                </a:lnTo>
                <a:lnTo>
                  <a:pt x="1530" y="290"/>
                </a:lnTo>
                <a:lnTo>
                  <a:pt x="1530" y="298"/>
                </a:lnTo>
                <a:lnTo>
                  <a:pt x="1528" y="309"/>
                </a:lnTo>
                <a:lnTo>
                  <a:pt x="1524" y="322"/>
                </a:lnTo>
                <a:lnTo>
                  <a:pt x="1522" y="326"/>
                </a:lnTo>
                <a:lnTo>
                  <a:pt x="1524" y="326"/>
                </a:lnTo>
                <a:lnTo>
                  <a:pt x="1526" y="324"/>
                </a:lnTo>
                <a:lnTo>
                  <a:pt x="1528" y="324"/>
                </a:lnTo>
                <a:lnTo>
                  <a:pt x="1526" y="338"/>
                </a:lnTo>
                <a:lnTo>
                  <a:pt x="1524" y="347"/>
                </a:lnTo>
                <a:lnTo>
                  <a:pt x="1524" y="357"/>
                </a:lnTo>
                <a:lnTo>
                  <a:pt x="1526" y="359"/>
                </a:lnTo>
                <a:lnTo>
                  <a:pt x="1526" y="357"/>
                </a:lnTo>
                <a:lnTo>
                  <a:pt x="1528" y="349"/>
                </a:lnTo>
                <a:lnTo>
                  <a:pt x="1530" y="324"/>
                </a:lnTo>
                <a:lnTo>
                  <a:pt x="1532" y="321"/>
                </a:lnTo>
                <a:lnTo>
                  <a:pt x="1536" y="340"/>
                </a:lnTo>
                <a:lnTo>
                  <a:pt x="1536" y="342"/>
                </a:lnTo>
                <a:lnTo>
                  <a:pt x="1534" y="340"/>
                </a:lnTo>
                <a:lnTo>
                  <a:pt x="1534" y="338"/>
                </a:lnTo>
                <a:lnTo>
                  <a:pt x="1532" y="338"/>
                </a:lnTo>
                <a:lnTo>
                  <a:pt x="1530" y="361"/>
                </a:lnTo>
                <a:lnTo>
                  <a:pt x="1530" y="363"/>
                </a:lnTo>
                <a:lnTo>
                  <a:pt x="1536" y="359"/>
                </a:lnTo>
                <a:lnTo>
                  <a:pt x="1536" y="357"/>
                </a:lnTo>
                <a:lnTo>
                  <a:pt x="1544" y="353"/>
                </a:lnTo>
                <a:lnTo>
                  <a:pt x="1547" y="347"/>
                </a:lnTo>
                <a:lnTo>
                  <a:pt x="1547" y="340"/>
                </a:lnTo>
                <a:lnTo>
                  <a:pt x="1546" y="322"/>
                </a:lnTo>
                <a:lnTo>
                  <a:pt x="1547" y="315"/>
                </a:lnTo>
                <a:lnTo>
                  <a:pt x="1547" y="307"/>
                </a:lnTo>
                <a:lnTo>
                  <a:pt x="1547" y="305"/>
                </a:lnTo>
                <a:lnTo>
                  <a:pt x="1551" y="303"/>
                </a:lnTo>
                <a:lnTo>
                  <a:pt x="1555" y="301"/>
                </a:lnTo>
                <a:lnTo>
                  <a:pt x="1557" y="301"/>
                </a:lnTo>
                <a:lnTo>
                  <a:pt x="1555" y="299"/>
                </a:lnTo>
                <a:lnTo>
                  <a:pt x="1553" y="299"/>
                </a:lnTo>
                <a:lnTo>
                  <a:pt x="1546" y="301"/>
                </a:lnTo>
                <a:lnTo>
                  <a:pt x="1544" y="298"/>
                </a:lnTo>
                <a:lnTo>
                  <a:pt x="1549" y="296"/>
                </a:lnTo>
                <a:lnTo>
                  <a:pt x="1544" y="296"/>
                </a:lnTo>
                <a:lnTo>
                  <a:pt x="1538" y="288"/>
                </a:lnTo>
                <a:lnTo>
                  <a:pt x="1542" y="286"/>
                </a:lnTo>
                <a:lnTo>
                  <a:pt x="1544" y="282"/>
                </a:lnTo>
                <a:lnTo>
                  <a:pt x="1544" y="280"/>
                </a:lnTo>
                <a:lnTo>
                  <a:pt x="1542" y="282"/>
                </a:lnTo>
                <a:lnTo>
                  <a:pt x="1538" y="286"/>
                </a:lnTo>
                <a:lnTo>
                  <a:pt x="1536" y="286"/>
                </a:lnTo>
                <a:lnTo>
                  <a:pt x="1538" y="282"/>
                </a:lnTo>
                <a:lnTo>
                  <a:pt x="1542" y="276"/>
                </a:lnTo>
                <a:lnTo>
                  <a:pt x="1542" y="274"/>
                </a:lnTo>
                <a:lnTo>
                  <a:pt x="1540" y="278"/>
                </a:lnTo>
                <a:lnTo>
                  <a:pt x="1536" y="282"/>
                </a:lnTo>
                <a:lnTo>
                  <a:pt x="1534" y="282"/>
                </a:lnTo>
                <a:lnTo>
                  <a:pt x="1536" y="274"/>
                </a:lnTo>
                <a:lnTo>
                  <a:pt x="1540" y="265"/>
                </a:lnTo>
                <a:lnTo>
                  <a:pt x="1544" y="267"/>
                </a:lnTo>
                <a:lnTo>
                  <a:pt x="1546" y="273"/>
                </a:lnTo>
                <a:lnTo>
                  <a:pt x="1546" y="282"/>
                </a:lnTo>
                <a:lnTo>
                  <a:pt x="1547" y="284"/>
                </a:lnTo>
                <a:lnTo>
                  <a:pt x="1553" y="286"/>
                </a:lnTo>
                <a:lnTo>
                  <a:pt x="1555" y="288"/>
                </a:lnTo>
                <a:lnTo>
                  <a:pt x="1555" y="290"/>
                </a:lnTo>
                <a:lnTo>
                  <a:pt x="1553" y="286"/>
                </a:lnTo>
                <a:lnTo>
                  <a:pt x="1563" y="286"/>
                </a:lnTo>
                <a:lnTo>
                  <a:pt x="1559" y="288"/>
                </a:lnTo>
                <a:lnTo>
                  <a:pt x="1555" y="290"/>
                </a:lnTo>
                <a:lnTo>
                  <a:pt x="1559" y="305"/>
                </a:lnTo>
                <a:lnTo>
                  <a:pt x="1561" y="330"/>
                </a:lnTo>
                <a:lnTo>
                  <a:pt x="1561" y="376"/>
                </a:lnTo>
                <a:lnTo>
                  <a:pt x="1563" y="388"/>
                </a:lnTo>
                <a:lnTo>
                  <a:pt x="1565" y="392"/>
                </a:lnTo>
                <a:lnTo>
                  <a:pt x="1569" y="394"/>
                </a:lnTo>
                <a:lnTo>
                  <a:pt x="1572" y="395"/>
                </a:lnTo>
                <a:lnTo>
                  <a:pt x="1574" y="399"/>
                </a:lnTo>
                <a:lnTo>
                  <a:pt x="1576" y="407"/>
                </a:lnTo>
                <a:lnTo>
                  <a:pt x="1576" y="415"/>
                </a:lnTo>
                <a:lnTo>
                  <a:pt x="1572" y="418"/>
                </a:lnTo>
                <a:lnTo>
                  <a:pt x="1569" y="422"/>
                </a:lnTo>
                <a:lnTo>
                  <a:pt x="1567" y="426"/>
                </a:lnTo>
                <a:lnTo>
                  <a:pt x="1569" y="428"/>
                </a:lnTo>
                <a:lnTo>
                  <a:pt x="1570" y="432"/>
                </a:lnTo>
                <a:lnTo>
                  <a:pt x="1570" y="440"/>
                </a:lnTo>
                <a:lnTo>
                  <a:pt x="1572" y="447"/>
                </a:lnTo>
                <a:lnTo>
                  <a:pt x="1569" y="447"/>
                </a:lnTo>
                <a:lnTo>
                  <a:pt x="1567" y="449"/>
                </a:lnTo>
                <a:lnTo>
                  <a:pt x="1569" y="455"/>
                </a:lnTo>
                <a:lnTo>
                  <a:pt x="1570" y="459"/>
                </a:lnTo>
                <a:lnTo>
                  <a:pt x="1572" y="461"/>
                </a:lnTo>
                <a:lnTo>
                  <a:pt x="1578" y="461"/>
                </a:lnTo>
                <a:lnTo>
                  <a:pt x="1584" y="457"/>
                </a:lnTo>
                <a:lnTo>
                  <a:pt x="1586" y="453"/>
                </a:lnTo>
                <a:lnTo>
                  <a:pt x="1584" y="443"/>
                </a:lnTo>
                <a:lnTo>
                  <a:pt x="1582" y="440"/>
                </a:lnTo>
                <a:lnTo>
                  <a:pt x="1590" y="438"/>
                </a:lnTo>
                <a:lnTo>
                  <a:pt x="1594" y="436"/>
                </a:lnTo>
                <a:lnTo>
                  <a:pt x="1595" y="438"/>
                </a:lnTo>
                <a:lnTo>
                  <a:pt x="1594" y="451"/>
                </a:lnTo>
                <a:lnTo>
                  <a:pt x="1594" y="455"/>
                </a:lnTo>
                <a:lnTo>
                  <a:pt x="1595" y="457"/>
                </a:lnTo>
                <a:lnTo>
                  <a:pt x="1595" y="455"/>
                </a:lnTo>
                <a:lnTo>
                  <a:pt x="1603" y="445"/>
                </a:lnTo>
                <a:lnTo>
                  <a:pt x="1601" y="445"/>
                </a:lnTo>
                <a:lnTo>
                  <a:pt x="1599" y="442"/>
                </a:lnTo>
                <a:lnTo>
                  <a:pt x="1601" y="434"/>
                </a:lnTo>
                <a:lnTo>
                  <a:pt x="1599" y="434"/>
                </a:lnTo>
                <a:lnTo>
                  <a:pt x="1599" y="426"/>
                </a:lnTo>
                <a:lnTo>
                  <a:pt x="1605" y="417"/>
                </a:lnTo>
                <a:lnTo>
                  <a:pt x="1603" y="411"/>
                </a:lnTo>
                <a:lnTo>
                  <a:pt x="1603" y="407"/>
                </a:lnTo>
                <a:lnTo>
                  <a:pt x="1603" y="411"/>
                </a:lnTo>
                <a:lnTo>
                  <a:pt x="1599" y="415"/>
                </a:lnTo>
                <a:lnTo>
                  <a:pt x="1599" y="413"/>
                </a:lnTo>
                <a:lnTo>
                  <a:pt x="1599" y="407"/>
                </a:lnTo>
                <a:lnTo>
                  <a:pt x="1599" y="394"/>
                </a:lnTo>
                <a:lnTo>
                  <a:pt x="1597" y="392"/>
                </a:lnTo>
                <a:lnTo>
                  <a:pt x="1597" y="394"/>
                </a:lnTo>
                <a:lnTo>
                  <a:pt x="1595" y="411"/>
                </a:lnTo>
                <a:lnTo>
                  <a:pt x="1594" y="420"/>
                </a:lnTo>
                <a:lnTo>
                  <a:pt x="1592" y="420"/>
                </a:lnTo>
                <a:lnTo>
                  <a:pt x="1588" y="418"/>
                </a:lnTo>
                <a:lnTo>
                  <a:pt x="1584" y="415"/>
                </a:lnTo>
                <a:lnTo>
                  <a:pt x="1584" y="407"/>
                </a:lnTo>
                <a:lnTo>
                  <a:pt x="1586" y="403"/>
                </a:lnTo>
                <a:lnTo>
                  <a:pt x="1588" y="403"/>
                </a:lnTo>
                <a:lnTo>
                  <a:pt x="1590" y="405"/>
                </a:lnTo>
                <a:lnTo>
                  <a:pt x="1592" y="405"/>
                </a:lnTo>
                <a:lnTo>
                  <a:pt x="1592" y="403"/>
                </a:lnTo>
                <a:lnTo>
                  <a:pt x="1590" y="394"/>
                </a:lnTo>
                <a:lnTo>
                  <a:pt x="1584" y="363"/>
                </a:lnTo>
                <a:lnTo>
                  <a:pt x="1582" y="346"/>
                </a:lnTo>
                <a:lnTo>
                  <a:pt x="1584" y="349"/>
                </a:lnTo>
                <a:lnTo>
                  <a:pt x="1588" y="355"/>
                </a:lnTo>
                <a:lnTo>
                  <a:pt x="1592" y="357"/>
                </a:lnTo>
                <a:lnTo>
                  <a:pt x="1592" y="353"/>
                </a:lnTo>
                <a:lnTo>
                  <a:pt x="1590" y="342"/>
                </a:lnTo>
                <a:lnTo>
                  <a:pt x="1588" y="336"/>
                </a:lnTo>
                <a:lnTo>
                  <a:pt x="1590" y="326"/>
                </a:lnTo>
                <a:lnTo>
                  <a:pt x="1590" y="324"/>
                </a:lnTo>
                <a:lnTo>
                  <a:pt x="1592" y="328"/>
                </a:lnTo>
                <a:lnTo>
                  <a:pt x="1594" y="340"/>
                </a:lnTo>
                <a:lnTo>
                  <a:pt x="1595" y="340"/>
                </a:lnTo>
                <a:lnTo>
                  <a:pt x="1597" y="334"/>
                </a:lnTo>
                <a:lnTo>
                  <a:pt x="1595" y="334"/>
                </a:lnTo>
                <a:lnTo>
                  <a:pt x="1595" y="328"/>
                </a:lnTo>
                <a:lnTo>
                  <a:pt x="1594" y="324"/>
                </a:lnTo>
                <a:lnTo>
                  <a:pt x="1594" y="319"/>
                </a:lnTo>
                <a:lnTo>
                  <a:pt x="1595" y="319"/>
                </a:lnTo>
                <a:lnTo>
                  <a:pt x="1597" y="321"/>
                </a:lnTo>
                <a:lnTo>
                  <a:pt x="1599" y="321"/>
                </a:lnTo>
                <a:lnTo>
                  <a:pt x="1599" y="319"/>
                </a:lnTo>
                <a:lnTo>
                  <a:pt x="1597" y="309"/>
                </a:lnTo>
                <a:lnTo>
                  <a:pt x="1595" y="309"/>
                </a:lnTo>
                <a:lnTo>
                  <a:pt x="1595" y="307"/>
                </a:lnTo>
                <a:lnTo>
                  <a:pt x="1594" y="307"/>
                </a:lnTo>
                <a:lnTo>
                  <a:pt x="1594" y="311"/>
                </a:lnTo>
                <a:lnTo>
                  <a:pt x="1588" y="298"/>
                </a:lnTo>
                <a:lnTo>
                  <a:pt x="1590" y="299"/>
                </a:lnTo>
                <a:lnTo>
                  <a:pt x="1594" y="301"/>
                </a:lnTo>
                <a:lnTo>
                  <a:pt x="1595" y="301"/>
                </a:lnTo>
                <a:lnTo>
                  <a:pt x="1597" y="299"/>
                </a:lnTo>
                <a:lnTo>
                  <a:pt x="1597" y="296"/>
                </a:lnTo>
                <a:lnTo>
                  <a:pt x="1599" y="296"/>
                </a:lnTo>
                <a:lnTo>
                  <a:pt x="1601" y="299"/>
                </a:lnTo>
                <a:lnTo>
                  <a:pt x="1607" y="286"/>
                </a:lnTo>
                <a:lnTo>
                  <a:pt x="1607" y="280"/>
                </a:lnTo>
                <a:lnTo>
                  <a:pt x="1607" y="273"/>
                </a:lnTo>
                <a:lnTo>
                  <a:pt x="1607" y="261"/>
                </a:lnTo>
                <a:lnTo>
                  <a:pt x="1607" y="259"/>
                </a:lnTo>
                <a:lnTo>
                  <a:pt x="1611" y="257"/>
                </a:lnTo>
                <a:lnTo>
                  <a:pt x="1622" y="261"/>
                </a:lnTo>
                <a:lnTo>
                  <a:pt x="1624" y="261"/>
                </a:lnTo>
                <a:lnTo>
                  <a:pt x="1624" y="257"/>
                </a:lnTo>
                <a:lnTo>
                  <a:pt x="1617" y="246"/>
                </a:lnTo>
                <a:lnTo>
                  <a:pt x="1615" y="242"/>
                </a:lnTo>
                <a:lnTo>
                  <a:pt x="1617" y="240"/>
                </a:lnTo>
                <a:lnTo>
                  <a:pt x="1618" y="240"/>
                </a:lnTo>
                <a:lnTo>
                  <a:pt x="1624" y="242"/>
                </a:lnTo>
                <a:lnTo>
                  <a:pt x="1459" y="129"/>
                </a:lnTo>
                <a:lnTo>
                  <a:pt x="8" y="411"/>
                </a:lnTo>
                <a:lnTo>
                  <a:pt x="8" y="407"/>
                </a:lnTo>
                <a:lnTo>
                  <a:pt x="10" y="405"/>
                </a:lnTo>
                <a:lnTo>
                  <a:pt x="10" y="409"/>
                </a:lnTo>
                <a:lnTo>
                  <a:pt x="8" y="411"/>
                </a:lnTo>
                <a:lnTo>
                  <a:pt x="1459" y="129"/>
                </a:lnTo>
                <a:lnTo>
                  <a:pt x="10" y="632"/>
                </a:lnTo>
                <a:lnTo>
                  <a:pt x="10" y="630"/>
                </a:lnTo>
                <a:lnTo>
                  <a:pt x="11" y="645"/>
                </a:lnTo>
                <a:lnTo>
                  <a:pt x="10" y="632"/>
                </a:lnTo>
                <a:lnTo>
                  <a:pt x="1459" y="129"/>
                </a:lnTo>
                <a:lnTo>
                  <a:pt x="34" y="651"/>
                </a:lnTo>
                <a:lnTo>
                  <a:pt x="33" y="643"/>
                </a:lnTo>
                <a:lnTo>
                  <a:pt x="34" y="647"/>
                </a:lnTo>
                <a:lnTo>
                  <a:pt x="34" y="651"/>
                </a:lnTo>
                <a:lnTo>
                  <a:pt x="1459" y="129"/>
                </a:lnTo>
                <a:lnTo>
                  <a:pt x="42" y="430"/>
                </a:lnTo>
                <a:lnTo>
                  <a:pt x="42" y="428"/>
                </a:lnTo>
                <a:lnTo>
                  <a:pt x="44" y="434"/>
                </a:lnTo>
                <a:lnTo>
                  <a:pt x="42" y="436"/>
                </a:lnTo>
                <a:lnTo>
                  <a:pt x="44" y="434"/>
                </a:lnTo>
                <a:lnTo>
                  <a:pt x="44" y="443"/>
                </a:lnTo>
                <a:lnTo>
                  <a:pt x="42" y="438"/>
                </a:lnTo>
                <a:lnTo>
                  <a:pt x="40" y="434"/>
                </a:lnTo>
                <a:lnTo>
                  <a:pt x="42" y="430"/>
                </a:lnTo>
                <a:lnTo>
                  <a:pt x="1459" y="129"/>
                </a:lnTo>
                <a:lnTo>
                  <a:pt x="44" y="570"/>
                </a:lnTo>
                <a:lnTo>
                  <a:pt x="44" y="578"/>
                </a:lnTo>
                <a:lnTo>
                  <a:pt x="42" y="562"/>
                </a:lnTo>
                <a:lnTo>
                  <a:pt x="44" y="568"/>
                </a:lnTo>
                <a:lnTo>
                  <a:pt x="44" y="570"/>
                </a:lnTo>
                <a:lnTo>
                  <a:pt x="1459" y="129"/>
                </a:lnTo>
                <a:lnTo>
                  <a:pt x="44" y="641"/>
                </a:lnTo>
                <a:lnTo>
                  <a:pt x="44" y="639"/>
                </a:lnTo>
                <a:lnTo>
                  <a:pt x="46" y="620"/>
                </a:lnTo>
                <a:lnTo>
                  <a:pt x="46" y="630"/>
                </a:lnTo>
                <a:lnTo>
                  <a:pt x="46" y="634"/>
                </a:lnTo>
                <a:lnTo>
                  <a:pt x="46" y="637"/>
                </a:lnTo>
                <a:lnTo>
                  <a:pt x="44" y="641"/>
                </a:lnTo>
                <a:lnTo>
                  <a:pt x="1459" y="129"/>
                </a:lnTo>
                <a:lnTo>
                  <a:pt x="46" y="562"/>
                </a:lnTo>
                <a:lnTo>
                  <a:pt x="46" y="564"/>
                </a:lnTo>
                <a:lnTo>
                  <a:pt x="44" y="553"/>
                </a:lnTo>
                <a:lnTo>
                  <a:pt x="46" y="516"/>
                </a:lnTo>
                <a:lnTo>
                  <a:pt x="46" y="562"/>
                </a:lnTo>
                <a:lnTo>
                  <a:pt x="1459" y="129"/>
                </a:lnTo>
                <a:lnTo>
                  <a:pt x="50" y="584"/>
                </a:lnTo>
                <a:lnTo>
                  <a:pt x="48" y="568"/>
                </a:lnTo>
                <a:lnTo>
                  <a:pt x="48" y="514"/>
                </a:lnTo>
                <a:lnTo>
                  <a:pt x="44" y="457"/>
                </a:lnTo>
                <a:lnTo>
                  <a:pt x="46" y="455"/>
                </a:lnTo>
                <a:lnTo>
                  <a:pt x="46" y="451"/>
                </a:lnTo>
                <a:lnTo>
                  <a:pt x="50" y="513"/>
                </a:lnTo>
                <a:lnTo>
                  <a:pt x="52" y="545"/>
                </a:lnTo>
                <a:lnTo>
                  <a:pt x="50" y="584"/>
                </a:lnTo>
                <a:lnTo>
                  <a:pt x="1459" y="129"/>
                </a:lnTo>
                <a:lnTo>
                  <a:pt x="1557" y="1098"/>
                </a:lnTo>
                <a:lnTo>
                  <a:pt x="1559" y="1100"/>
                </a:lnTo>
                <a:lnTo>
                  <a:pt x="1557" y="1104"/>
                </a:lnTo>
                <a:lnTo>
                  <a:pt x="1555" y="1102"/>
                </a:lnTo>
                <a:lnTo>
                  <a:pt x="1557" y="1098"/>
                </a:lnTo>
                <a:lnTo>
                  <a:pt x="1459" y="129"/>
                </a:lnTo>
                <a:lnTo>
                  <a:pt x="1555" y="1098"/>
                </a:lnTo>
                <a:lnTo>
                  <a:pt x="1557" y="1098"/>
                </a:lnTo>
                <a:lnTo>
                  <a:pt x="1555" y="1102"/>
                </a:lnTo>
                <a:lnTo>
                  <a:pt x="1553" y="1100"/>
                </a:lnTo>
                <a:lnTo>
                  <a:pt x="1555" y="1098"/>
                </a:lnTo>
                <a:lnTo>
                  <a:pt x="1459" y="129"/>
                </a:lnTo>
                <a:lnTo>
                  <a:pt x="1559" y="668"/>
                </a:lnTo>
                <a:lnTo>
                  <a:pt x="1561" y="676"/>
                </a:lnTo>
                <a:lnTo>
                  <a:pt x="1559" y="680"/>
                </a:lnTo>
                <a:lnTo>
                  <a:pt x="1561" y="676"/>
                </a:lnTo>
                <a:lnTo>
                  <a:pt x="1563" y="678"/>
                </a:lnTo>
                <a:lnTo>
                  <a:pt x="1559" y="687"/>
                </a:lnTo>
                <a:lnTo>
                  <a:pt x="1557" y="699"/>
                </a:lnTo>
                <a:lnTo>
                  <a:pt x="1555" y="699"/>
                </a:lnTo>
                <a:lnTo>
                  <a:pt x="1559" y="680"/>
                </a:lnTo>
                <a:lnTo>
                  <a:pt x="1555" y="689"/>
                </a:lnTo>
                <a:lnTo>
                  <a:pt x="1553" y="697"/>
                </a:lnTo>
                <a:lnTo>
                  <a:pt x="1551" y="695"/>
                </a:lnTo>
                <a:lnTo>
                  <a:pt x="1551" y="689"/>
                </a:lnTo>
                <a:lnTo>
                  <a:pt x="1553" y="680"/>
                </a:lnTo>
                <a:lnTo>
                  <a:pt x="1559" y="668"/>
                </a:lnTo>
                <a:lnTo>
                  <a:pt x="1459" y="129"/>
                </a:lnTo>
                <a:lnTo>
                  <a:pt x="1549" y="741"/>
                </a:lnTo>
                <a:lnTo>
                  <a:pt x="1547" y="751"/>
                </a:lnTo>
                <a:lnTo>
                  <a:pt x="1546" y="749"/>
                </a:lnTo>
                <a:lnTo>
                  <a:pt x="1546" y="745"/>
                </a:lnTo>
                <a:lnTo>
                  <a:pt x="1549" y="741"/>
                </a:lnTo>
                <a:lnTo>
                  <a:pt x="1459" y="129"/>
                </a:lnTo>
                <a:lnTo>
                  <a:pt x="1490" y="912"/>
                </a:lnTo>
                <a:lnTo>
                  <a:pt x="1492" y="908"/>
                </a:lnTo>
                <a:lnTo>
                  <a:pt x="1494" y="904"/>
                </a:lnTo>
                <a:lnTo>
                  <a:pt x="1498" y="904"/>
                </a:lnTo>
                <a:lnTo>
                  <a:pt x="1498" y="906"/>
                </a:lnTo>
                <a:lnTo>
                  <a:pt x="1494" y="910"/>
                </a:lnTo>
                <a:lnTo>
                  <a:pt x="1492" y="912"/>
                </a:lnTo>
                <a:lnTo>
                  <a:pt x="1490" y="912"/>
                </a:lnTo>
                <a:lnTo>
                  <a:pt x="1459" y="129"/>
                </a:lnTo>
                <a:lnTo>
                  <a:pt x="1488" y="914"/>
                </a:lnTo>
                <a:lnTo>
                  <a:pt x="1492" y="918"/>
                </a:lnTo>
                <a:lnTo>
                  <a:pt x="1492" y="920"/>
                </a:lnTo>
                <a:lnTo>
                  <a:pt x="1490" y="922"/>
                </a:lnTo>
                <a:lnTo>
                  <a:pt x="1492" y="920"/>
                </a:lnTo>
                <a:lnTo>
                  <a:pt x="1492" y="922"/>
                </a:lnTo>
                <a:lnTo>
                  <a:pt x="1488" y="923"/>
                </a:lnTo>
                <a:lnTo>
                  <a:pt x="1492" y="927"/>
                </a:lnTo>
                <a:lnTo>
                  <a:pt x="1496" y="922"/>
                </a:lnTo>
                <a:lnTo>
                  <a:pt x="1498" y="918"/>
                </a:lnTo>
                <a:lnTo>
                  <a:pt x="1496" y="918"/>
                </a:lnTo>
                <a:lnTo>
                  <a:pt x="1498" y="916"/>
                </a:lnTo>
                <a:lnTo>
                  <a:pt x="1498" y="923"/>
                </a:lnTo>
                <a:lnTo>
                  <a:pt x="1498" y="927"/>
                </a:lnTo>
                <a:lnTo>
                  <a:pt x="1496" y="929"/>
                </a:lnTo>
                <a:lnTo>
                  <a:pt x="1496" y="933"/>
                </a:lnTo>
                <a:lnTo>
                  <a:pt x="1494" y="937"/>
                </a:lnTo>
                <a:lnTo>
                  <a:pt x="1496" y="939"/>
                </a:lnTo>
                <a:lnTo>
                  <a:pt x="1492" y="946"/>
                </a:lnTo>
                <a:lnTo>
                  <a:pt x="1490" y="946"/>
                </a:lnTo>
                <a:lnTo>
                  <a:pt x="1488" y="927"/>
                </a:lnTo>
                <a:lnTo>
                  <a:pt x="1488" y="914"/>
                </a:lnTo>
                <a:lnTo>
                  <a:pt x="1459" y="129"/>
                </a:lnTo>
                <a:lnTo>
                  <a:pt x="1455" y="136"/>
                </a:lnTo>
                <a:lnTo>
                  <a:pt x="1448" y="134"/>
                </a:lnTo>
                <a:lnTo>
                  <a:pt x="1453" y="138"/>
                </a:lnTo>
                <a:lnTo>
                  <a:pt x="1451" y="138"/>
                </a:lnTo>
                <a:lnTo>
                  <a:pt x="1434" y="119"/>
                </a:lnTo>
                <a:lnTo>
                  <a:pt x="1421" y="102"/>
                </a:lnTo>
                <a:lnTo>
                  <a:pt x="1421" y="100"/>
                </a:lnTo>
                <a:lnTo>
                  <a:pt x="1421" y="98"/>
                </a:lnTo>
                <a:lnTo>
                  <a:pt x="1425" y="100"/>
                </a:lnTo>
                <a:lnTo>
                  <a:pt x="1426" y="102"/>
                </a:lnTo>
                <a:lnTo>
                  <a:pt x="1440" y="119"/>
                </a:lnTo>
                <a:lnTo>
                  <a:pt x="1440" y="121"/>
                </a:lnTo>
                <a:lnTo>
                  <a:pt x="1442" y="121"/>
                </a:lnTo>
                <a:lnTo>
                  <a:pt x="1450" y="130"/>
                </a:lnTo>
                <a:lnTo>
                  <a:pt x="1457" y="136"/>
                </a:lnTo>
                <a:lnTo>
                  <a:pt x="1455" y="136"/>
                </a:lnTo>
                <a:lnTo>
                  <a:pt x="1459" y="129"/>
                </a:lnTo>
                <a:lnTo>
                  <a:pt x="1423" y="98"/>
                </a:lnTo>
                <a:lnTo>
                  <a:pt x="1425" y="98"/>
                </a:lnTo>
                <a:lnTo>
                  <a:pt x="1425" y="100"/>
                </a:lnTo>
                <a:lnTo>
                  <a:pt x="1423" y="98"/>
                </a:lnTo>
                <a:lnTo>
                  <a:pt x="1459" y="129"/>
                </a:lnTo>
                <a:lnTo>
                  <a:pt x="1473" y="152"/>
                </a:lnTo>
                <a:lnTo>
                  <a:pt x="1471" y="152"/>
                </a:lnTo>
                <a:lnTo>
                  <a:pt x="1469" y="152"/>
                </a:lnTo>
                <a:lnTo>
                  <a:pt x="1463" y="152"/>
                </a:lnTo>
                <a:lnTo>
                  <a:pt x="1461" y="150"/>
                </a:lnTo>
                <a:lnTo>
                  <a:pt x="1459" y="146"/>
                </a:lnTo>
                <a:lnTo>
                  <a:pt x="1463" y="146"/>
                </a:lnTo>
                <a:lnTo>
                  <a:pt x="1463" y="144"/>
                </a:lnTo>
                <a:lnTo>
                  <a:pt x="1459" y="142"/>
                </a:lnTo>
                <a:lnTo>
                  <a:pt x="1461" y="142"/>
                </a:lnTo>
                <a:lnTo>
                  <a:pt x="1459" y="142"/>
                </a:lnTo>
                <a:lnTo>
                  <a:pt x="1461" y="140"/>
                </a:lnTo>
                <a:lnTo>
                  <a:pt x="1461" y="138"/>
                </a:lnTo>
                <a:lnTo>
                  <a:pt x="1469" y="148"/>
                </a:lnTo>
                <a:lnTo>
                  <a:pt x="1473" y="150"/>
                </a:lnTo>
                <a:lnTo>
                  <a:pt x="1473" y="152"/>
                </a:lnTo>
                <a:lnTo>
                  <a:pt x="1459" y="129"/>
                </a:lnTo>
                <a:lnTo>
                  <a:pt x="1471" y="140"/>
                </a:lnTo>
                <a:lnTo>
                  <a:pt x="1474" y="146"/>
                </a:lnTo>
                <a:lnTo>
                  <a:pt x="1459" y="134"/>
                </a:lnTo>
                <a:lnTo>
                  <a:pt x="1444" y="121"/>
                </a:lnTo>
                <a:lnTo>
                  <a:pt x="1446" y="121"/>
                </a:lnTo>
                <a:lnTo>
                  <a:pt x="1448" y="121"/>
                </a:lnTo>
                <a:lnTo>
                  <a:pt x="1446" y="121"/>
                </a:lnTo>
                <a:lnTo>
                  <a:pt x="1446" y="119"/>
                </a:lnTo>
                <a:lnTo>
                  <a:pt x="1444" y="119"/>
                </a:lnTo>
                <a:lnTo>
                  <a:pt x="1442" y="119"/>
                </a:lnTo>
                <a:lnTo>
                  <a:pt x="1442" y="121"/>
                </a:lnTo>
                <a:lnTo>
                  <a:pt x="1440" y="117"/>
                </a:lnTo>
                <a:lnTo>
                  <a:pt x="1436" y="111"/>
                </a:lnTo>
                <a:lnTo>
                  <a:pt x="1430" y="107"/>
                </a:lnTo>
                <a:lnTo>
                  <a:pt x="1428" y="102"/>
                </a:lnTo>
                <a:lnTo>
                  <a:pt x="1430" y="104"/>
                </a:lnTo>
                <a:lnTo>
                  <a:pt x="1432" y="106"/>
                </a:lnTo>
                <a:lnTo>
                  <a:pt x="1434" y="104"/>
                </a:lnTo>
                <a:lnTo>
                  <a:pt x="1438" y="106"/>
                </a:lnTo>
                <a:lnTo>
                  <a:pt x="1434" y="104"/>
                </a:lnTo>
                <a:lnTo>
                  <a:pt x="1434" y="100"/>
                </a:lnTo>
                <a:lnTo>
                  <a:pt x="1430" y="102"/>
                </a:lnTo>
                <a:lnTo>
                  <a:pt x="1428" y="100"/>
                </a:lnTo>
                <a:lnTo>
                  <a:pt x="1432" y="100"/>
                </a:lnTo>
                <a:lnTo>
                  <a:pt x="1430" y="100"/>
                </a:lnTo>
                <a:lnTo>
                  <a:pt x="1426" y="100"/>
                </a:lnTo>
                <a:lnTo>
                  <a:pt x="1425" y="100"/>
                </a:lnTo>
                <a:lnTo>
                  <a:pt x="1425" y="98"/>
                </a:lnTo>
                <a:lnTo>
                  <a:pt x="1426" y="100"/>
                </a:lnTo>
                <a:lnTo>
                  <a:pt x="1423" y="98"/>
                </a:lnTo>
                <a:lnTo>
                  <a:pt x="1423" y="96"/>
                </a:lnTo>
                <a:lnTo>
                  <a:pt x="1419" y="96"/>
                </a:lnTo>
                <a:lnTo>
                  <a:pt x="1415" y="94"/>
                </a:lnTo>
                <a:lnTo>
                  <a:pt x="1417" y="86"/>
                </a:lnTo>
                <a:lnTo>
                  <a:pt x="1417" y="84"/>
                </a:lnTo>
                <a:lnTo>
                  <a:pt x="1415" y="82"/>
                </a:lnTo>
                <a:lnTo>
                  <a:pt x="1415" y="84"/>
                </a:lnTo>
                <a:lnTo>
                  <a:pt x="1413" y="88"/>
                </a:lnTo>
                <a:lnTo>
                  <a:pt x="1407" y="82"/>
                </a:lnTo>
                <a:lnTo>
                  <a:pt x="1411" y="79"/>
                </a:lnTo>
                <a:lnTo>
                  <a:pt x="1417" y="82"/>
                </a:lnTo>
                <a:lnTo>
                  <a:pt x="1413" y="79"/>
                </a:lnTo>
                <a:lnTo>
                  <a:pt x="1415" y="73"/>
                </a:lnTo>
                <a:lnTo>
                  <a:pt x="1417" y="73"/>
                </a:lnTo>
                <a:lnTo>
                  <a:pt x="1436" y="96"/>
                </a:lnTo>
                <a:lnTo>
                  <a:pt x="1432" y="90"/>
                </a:lnTo>
                <a:lnTo>
                  <a:pt x="1426" y="81"/>
                </a:lnTo>
                <a:lnTo>
                  <a:pt x="1421" y="69"/>
                </a:lnTo>
                <a:lnTo>
                  <a:pt x="1421" y="67"/>
                </a:lnTo>
                <a:lnTo>
                  <a:pt x="1419" y="69"/>
                </a:lnTo>
                <a:lnTo>
                  <a:pt x="1419" y="65"/>
                </a:lnTo>
                <a:lnTo>
                  <a:pt x="1419" y="63"/>
                </a:lnTo>
                <a:lnTo>
                  <a:pt x="1417" y="63"/>
                </a:lnTo>
                <a:lnTo>
                  <a:pt x="1413" y="56"/>
                </a:lnTo>
                <a:lnTo>
                  <a:pt x="1413" y="54"/>
                </a:lnTo>
                <a:lnTo>
                  <a:pt x="1413" y="52"/>
                </a:lnTo>
                <a:lnTo>
                  <a:pt x="1411" y="54"/>
                </a:lnTo>
                <a:lnTo>
                  <a:pt x="1409" y="50"/>
                </a:lnTo>
                <a:lnTo>
                  <a:pt x="1409" y="48"/>
                </a:lnTo>
                <a:lnTo>
                  <a:pt x="1409" y="50"/>
                </a:lnTo>
                <a:lnTo>
                  <a:pt x="1407" y="48"/>
                </a:lnTo>
                <a:lnTo>
                  <a:pt x="1409" y="44"/>
                </a:lnTo>
                <a:lnTo>
                  <a:pt x="1421" y="59"/>
                </a:lnTo>
                <a:lnTo>
                  <a:pt x="1442" y="90"/>
                </a:lnTo>
                <a:lnTo>
                  <a:pt x="1461" y="111"/>
                </a:lnTo>
                <a:lnTo>
                  <a:pt x="1474" y="125"/>
                </a:lnTo>
                <a:lnTo>
                  <a:pt x="1486" y="132"/>
                </a:lnTo>
                <a:lnTo>
                  <a:pt x="1482" y="134"/>
                </a:lnTo>
                <a:lnTo>
                  <a:pt x="1478" y="142"/>
                </a:lnTo>
                <a:lnTo>
                  <a:pt x="1473" y="140"/>
                </a:lnTo>
                <a:lnTo>
                  <a:pt x="1471" y="140"/>
                </a:lnTo>
                <a:lnTo>
                  <a:pt x="1459" y="129"/>
                </a:lnTo>
                <a:lnTo>
                  <a:pt x="1428" y="100"/>
                </a:lnTo>
                <a:lnTo>
                  <a:pt x="1430" y="102"/>
                </a:lnTo>
                <a:lnTo>
                  <a:pt x="1428" y="102"/>
                </a:lnTo>
                <a:lnTo>
                  <a:pt x="1428" y="100"/>
                </a:lnTo>
                <a:lnTo>
                  <a:pt x="1459" y="129"/>
                </a:lnTo>
                <a:lnTo>
                  <a:pt x="1484" y="971"/>
                </a:lnTo>
                <a:lnTo>
                  <a:pt x="1482" y="973"/>
                </a:lnTo>
                <a:lnTo>
                  <a:pt x="1484" y="970"/>
                </a:lnTo>
                <a:lnTo>
                  <a:pt x="1484" y="971"/>
                </a:lnTo>
                <a:lnTo>
                  <a:pt x="1459" y="129"/>
                </a:lnTo>
                <a:lnTo>
                  <a:pt x="1486" y="964"/>
                </a:lnTo>
                <a:lnTo>
                  <a:pt x="1486" y="975"/>
                </a:lnTo>
                <a:lnTo>
                  <a:pt x="1484" y="970"/>
                </a:lnTo>
                <a:lnTo>
                  <a:pt x="1486" y="964"/>
                </a:lnTo>
                <a:lnTo>
                  <a:pt x="1459" y="129"/>
                </a:lnTo>
                <a:lnTo>
                  <a:pt x="1540" y="1075"/>
                </a:lnTo>
                <a:lnTo>
                  <a:pt x="1536" y="1073"/>
                </a:lnTo>
                <a:lnTo>
                  <a:pt x="1536" y="1069"/>
                </a:lnTo>
                <a:lnTo>
                  <a:pt x="1540" y="1064"/>
                </a:lnTo>
                <a:lnTo>
                  <a:pt x="1538" y="1066"/>
                </a:lnTo>
                <a:lnTo>
                  <a:pt x="1542" y="1064"/>
                </a:lnTo>
                <a:lnTo>
                  <a:pt x="1542" y="1069"/>
                </a:lnTo>
                <a:lnTo>
                  <a:pt x="1540" y="1075"/>
                </a:lnTo>
                <a:lnTo>
                  <a:pt x="1459" y="129"/>
                </a:lnTo>
                <a:lnTo>
                  <a:pt x="1542" y="1077"/>
                </a:lnTo>
                <a:lnTo>
                  <a:pt x="1544" y="1077"/>
                </a:lnTo>
                <a:lnTo>
                  <a:pt x="1544" y="1081"/>
                </a:lnTo>
                <a:lnTo>
                  <a:pt x="1544" y="1083"/>
                </a:lnTo>
                <a:lnTo>
                  <a:pt x="1542" y="1077"/>
                </a:lnTo>
                <a:lnTo>
                  <a:pt x="1459" y="129"/>
                </a:lnTo>
                <a:lnTo>
                  <a:pt x="1544" y="1006"/>
                </a:lnTo>
                <a:lnTo>
                  <a:pt x="1544" y="1004"/>
                </a:lnTo>
                <a:lnTo>
                  <a:pt x="1546" y="1004"/>
                </a:lnTo>
                <a:lnTo>
                  <a:pt x="1547" y="1002"/>
                </a:lnTo>
                <a:lnTo>
                  <a:pt x="1546" y="1004"/>
                </a:lnTo>
                <a:lnTo>
                  <a:pt x="1544" y="1006"/>
                </a:lnTo>
                <a:lnTo>
                  <a:pt x="1459" y="129"/>
                </a:lnTo>
                <a:lnTo>
                  <a:pt x="1549" y="1096"/>
                </a:lnTo>
                <a:lnTo>
                  <a:pt x="1546" y="1090"/>
                </a:lnTo>
                <a:lnTo>
                  <a:pt x="1547" y="1092"/>
                </a:lnTo>
                <a:lnTo>
                  <a:pt x="1549" y="1089"/>
                </a:lnTo>
                <a:lnTo>
                  <a:pt x="1549" y="1087"/>
                </a:lnTo>
                <a:lnTo>
                  <a:pt x="1549" y="1085"/>
                </a:lnTo>
                <a:lnTo>
                  <a:pt x="1546" y="1089"/>
                </a:lnTo>
                <a:lnTo>
                  <a:pt x="1544" y="1083"/>
                </a:lnTo>
                <a:lnTo>
                  <a:pt x="1546" y="1083"/>
                </a:lnTo>
                <a:lnTo>
                  <a:pt x="1546" y="1085"/>
                </a:lnTo>
                <a:lnTo>
                  <a:pt x="1547" y="1081"/>
                </a:lnTo>
                <a:lnTo>
                  <a:pt x="1549" y="1089"/>
                </a:lnTo>
                <a:lnTo>
                  <a:pt x="1549" y="1096"/>
                </a:lnTo>
                <a:lnTo>
                  <a:pt x="1459" y="129"/>
                </a:lnTo>
                <a:lnTo>
                  <a:pt x="1549" y="1042"/>
                </a:lnTo>
                <a:lnTo>
                  <a:pt x="1547" y="1046"/>
                </a:lnTo>
                <a:lnTo>
                  <a:pt x="1547" y="1044"/>
                </a:lnTo>
                <a:lnTo>
                  <a:pt x="1549" y="1042"/>
                </a:lnTo>
                <a:lnTo>
                  <a:pt x="1459" y="129"/>
                </a:lnTo>
                <a:lnTo>
                  <a:pt x="1536" y="948"/>
                </a:lnTo>
                <a:lnTo>
                  <a:pt x="1544" y="950"/>
                </a:lnTo>
                <a:lnTo>
                  <a:pt x="1549" y="948"/>
                </a:lnTo>
                <a:lnTo>
                  <a:pt x="1551" y="950"/>
                </a:lnTo>
                <a:lnTo>
                  <a:pt x="1553" y="952"/>
                </a:lnTo>
                <a:lnTo>
                  <a:pt x="1557" y="952"/>
                </a:lnTo>
                <a:lnTo>
                  <a:pt x="1557" y="958"/>
                </a:lnTo>
                <a:lnTo>
                  <a:pt x="1551" y="956"/>
                </a:lnTo>
                <a:lnTo>
                  <a:pt x="1547" y="956"/>
                </a:lnTo>
                <a:lnTo>
                  <a:pt x="1538" y="958"/>
                </a:lnTo>
                <a:lnTo>
                  <a:pt x="1538" y="954"/>
                </a:lnTo>
                <a:lnTo>
                  <a:pt x="1536" y="956"/>
                </a:lnTo>
                <a:lnTo>
                  <a:pt x="1536" y="954"/>
                </a:lnTo>
                <a:lnTo>
                  <a:pt x="1553" y="952"/>
                </a:lnTo>
                <a:lnTo>
                  <a:pt x="1536" y="952"/>
                </a:lnTo>
                <a:lnTo>
                  <a:pt x="1536" y="948"/>
                </a:lnTo>
                <a:lnTo>
                  <a:pt x="1459" y="129"/>
                </a:lnTo>
                <a:lnTo>
                  <a:pt x="1538" y="975"/>
                </a:lnTo>
                <a:lnTo>
                  <a:pt x="1540" y="977"/>
                </a:lnTo>
                <a:lnTo>
                  <a:pt x="1538" y="977"/>
                </a:lnTo>
                <a:lnTo>
                  <a:pt x="1538" y="975"/>
                </a:lnTo>
                <a:lnTo>
                  <a:pt x="1459" y="129"/>
                </a:lnTo>
                <a:lnTo>
                  <a:pt x="1536" y="975"/>
                </a:lnTo>
                <a:lnTo>
                  <a:pt x="1536" y="977"/>
                </a:lnTo>
                <a:lnTo>
                  <a:pt x="1534" y="977"/>
                </a:lnTo>
                <a:lnTo>
                  <a:pt x="1536" y="975"/>
                </a:lnTo>
                <a:lnTo>
                  <a:pt x="1459" y="129"/>
                </a:lnTo>
                <a:lnTo>
                  <a:pt x="1530" y="898"/>
                </a:lnTo>
                <a:lnTo>
                  <a:pt x="1530" y="900"/>
                </a:lnTo>
                <a:lnTo>
                  <a:pt x="1528" y="898"/>
                </a:lnTo>
                <a:lnTo>
                  <a:pt x="1530" y="898"/>
                </a:lnTo>
                <a:lnTo>
                  <a:pt x="1459" y="129"/>
                </a:lnTo>
                <a:lnTo>
                  <a:pt x="1517" y="996"/>
                </a:lnTo>
                <a:lnTo>
                  <a:pt x="1519" y="998"/>
                </a:lnTo>
                <a:lnTo>
                  <a:pt x="1522" y="1000"/>
                </a:lnTo>
                <a:lnTo>
                  <a:pt x="1524" y="1000"/>
                </a:lnTo>
                <a:lnTo>
                  <a:pt x="1524" y="998"/>
                </a:lnTo>
                <a:lnTo>
                  <a:pt x="1524" y="994"/>
                </a:lnTo>
                <a:lnTo>
                  <a:pt x="1526" y="987"/>
                </a:lnTo>
                <a:lnTo>
                  <a:pt x="1528" y="981"/>
                </a:lnTo>
                <a:lnTo>
                  <a:pt x="1532" y="981"/>
                </a:lnTo>
                <a:lnTo>
                  <a:pt x="1534" y="983"/>
                </a:lnTo>
                <a:lnTo>
                  <a:pt x="1532" y="989"/>
                </a:lnTo>
                <a:lnTo>
                  <a:pt x="1534" y="993"/>
                </a:lnTo>
                <a:lnTo>
                  <a:pt x="1536" y="991"/>
                </a:lnTo>
                <a:lnTo>
                  <a:pt x="1538" y="987"/>
                </a:lnTo>
                <a:lnTo>
                  <a:pt x="1540" y="983"/>
                </a:lnTo>
                <a:lnTo>
                  <a:pt x="1538" y="983"/>
                </a:lnTo>
                <a:lnTo>
                  <a:pt x="1540" y="981"/>
                </a:lnTo>
                <a:lnTo>
                  <a:pt x="1544" y="975"/>
                </a:lnTo>
                <a:lnTo>
                  <a:pt x="1544" y="970"/>
                </a:lnTo>
                <a:lnTo>
                  <a:pt x="1544" y="966"/>
                </a:lnTo>
                <a:lnTo>
                  <a:pt x="1542" y="970"/>
                </a:lnTo>
                <a:lnTo>
                  <a:pt x="1540" y="971"/>
                </a:lnTo>
                <a:lnTo>
                  <a:pt x="1538" y="968"/>
                </a:lnTo>
                <a:lnTo>
                  <a:pt x="1540" y="964"/>
                </a:lnTo>
                <a:lnTo>
                  <a:pt x="1538" y="966"/>
                </a:lnTo>
                <a:lnTo>
                  <a:pt x="1538" y="962"/>
                </a:lnTo>
                <a:lnTo>
                  <a:pt x="1555" y="962"/>
                </a:lnTo>
                <a:lnTo>
                  <a:pt x="1553" y="979"/>
                </a:lnTo>
                <a:lnTo>
                  <a:pt x="1549" y="996"/>
                </a:lnTo>
                <a:lnTo>
                  <a:pt x="1547" y="998"/>
                </a:lnTo>
                <a:lnTo>
                  <a:pt x="1547" y="996"/>
                </a:lnTo>
                <a:lnTo>
                  <a:pt x="1547" y="993"/>
                </a:lnTo>
                <a:lnTo>
                  <a:pt x="1547" y="987"/>
                </a:lnTo>
                <a:lnTo>
                  <a:pt x="1546" y="983"/>
                </a:lnTo>
                <a:lnTo>
                  <a:pt x="1544" y="985"/>
                </a:lnTo>
                <a:lnTo>
                  <a:pt x="1546" y="996"/>
                </a:lnTo>
                <a:lnTo>
                  <a:pt x="1546" y="1000"/>
                </a:lnTo>
                <a:lnTo>
                  <a:pt x="1544" y="1002"/>
                </a:lnTo>
                <a:lnTo>
                  <a:pt x="1542" y="1004"/>
                </a:lnTo>
                <a:lnTo>
                  <a:pt x="1532" y="1000"/>
                </a:lnTo>
                <a:lnTo>
                  <a:pt x="1530" y="1000"/>
                </a:lnTo>
                <a:lnTo>
                  <a:pt x="1530" y="1002"/>
                </a:lnTo>
                <a:lnTo>
                  <a:pt x="1532" y="1010"/>
                </a:lnTo>
                <a:lnTo>
                  <a:pt x="1532" y="1018"/>
                </a:lnTo>
                <a:lnTo>
                  <a:pt x="1530" y="1025"/>
                </a:lnTo>
                <a:lnTo>
                  <a:pt x="1528" y="1027"/>
                </a:lnTo>
                <a:lnTo>
                  <a:pt x="1528" y="1023"/>
                </a:lnTo>
                <a:lnTo>
                  <a:pt x="1528" y="1016"/>
                </a:lnTo>
                <a:lnTo>
                  <a:pt x="1526" y="1016"/>
                </a:lnTo>
                <a:lnTo>
                  <a:pt x="1524" y="1018"/>
                </a:lnTo>
                <a:lnTo>
                  <a:pt x="1522" y="1021"/>
                </a:lnTo>
                <a:lnTo>
                  <a:pt x="1522" y="1029"/>
                </a:lnTo>
                <a:lnTo>
                  <a:pt x="1521" y="1042"/>
                </a:lnTo>
                <a:lnTo>
                  <a:pt x="1522" y="1046"/>
                </a:lnTo>
                <a:lnTo>
                  <a:pt x="1522" y="1048"/>
                </a:lnTo>
                <a:lnTo>
                  <a:pt x="1521" y="1050"/>
                </a:lnTo>
                <a:lnTo>
                  <a:pt x="1519" y="1052"/>
                </a:lnTo>
                <a:lnTo>
                  <a:pt x="1517" y="1052"/>
                </a:lnTo>
                <a:lnTo>
                  <a:pt x="1515" y="1048"/>
                </a:lnTo>
                <a:lnTo>
                  <a:pt x="1511" y="1046"/>
                </a:lnTo>
                <a:lnTo>
                  <a:pt x="1507" y="1046"/>
                </a:lnTo>
                <a:lnTo>
                  <a:pt x="1505" y="1050"/>
                </a:lnTo>
                <a:lnTo>
                  <a:pt x="1503" y="1058"/>
                </a:lnTo>
                <a:lnTo>
                  <a:pt x="1499" y="1064"/>
                </a:lnTo>
                <a:lnTo>
                  <a:pt x="1496" y="1067"/>
                </a:lnTo>
                <a:lnTo>
                  <a:pt x="1494" y="1067"/>
                </a:lnTo>
                <a:lnTo>
                  <a:pt x="1496" y="1062"/>
                </a:lnTo>
                <a:lnTo>
                  <a:pt x="1498" y="1052"/>
                </a:lnTo>
                <a:lnTo>
                  <a:pt x="1496" y="1054"/>
                </a:lnTo>
                <a:lnTo>
                  <a:pt x="1492" y="1054"/>
                </a:lnTo>
                <a:lnTo>
                  <a:pt x="1490" y="1054"/>
                </a:lnTo>
                <a:lnTo>
                  <a:pt x="1488" y="1050"/>
                </a:lnTo>
                <a:lnTo>
                  <a:pt x="1490" y="1046"/>
                </a:lnTo>
                <a:lnTo>
                  <a:pt x="1492" y="1042"/>
                </a:lnTo>
                <a:lnTo>
                  <a:pt x="1496" y="1041"/>
                </a:lnTo>
                <a:lnTo>
                  <a:pt x="1501" y="1042"/>
                </a:lnTo>
                <a:lnTo>
                  <a:pt x="1505" y="1041"/>
                </a:lnTo>
                <a:lnTo>
                  <a:pt x="1505" y="1037"/>
                </a:lnTo>
                <a:lnTo>
                  <a:pt x="1505" y="1027"/>
                </a:lnTo>
                <a:lnTo>
                  <a:pt x="1505" y="1019"/>
                </a:lnTo>
                <a:lnTo>
                  <a:pt x="1507" y="1014"/>
                </a:lnTo>
                <a:lnTo>
                  <a:pt x="1505" y="1016"/>
                </a:lnTo>
                <a:lnTo>
                  <a:pt x="1499" y="1027"/>
                </a:lnTo>
                <a:lnTo>
                  <a:pt x="1498" y="1029"/>
                </a:lnTo>
                <a:lnTo>
                  <a:pt x="1498" y="1027"/>
                </a:lnTo>
                <a:lnTo>
                  <a:pt x="1496" y="1025"/>
                </a:lnTo>
                <a:lnTo>
                  <a:pt x="1494" y="1025"/>
                </a:lnTo>
                <a:lnTo>
                  <a:pt x="1496" y="1023"/>
                </a:lnTo>
                <a:lnTo>
                  <a:pt x="1499" y="1016"/>
                </a:lnTo>
                <a:lnTo>
                  <a:pt x="1501" y="1014"/>
                </a:lnTo>
                <a:lnTo>
                  <a:pt x="1503" y="1016"/>
                </a:lnTo>
                <a:lnTo>
                  <a:pt x="1505" y="1016"/>
                </a:lnTo>
                <a:lnTo>
                  <a:pt x="1507" y="1014"/>
                </a:lnTo>
                <a:lnTo>
                  <a:pt x="1513" y="1008"/>
                </a:lnTo>
                <a:lnTo>
                  <a:pt x="1517" y="1004"/>
                </a:lnTo>
                <a:lnTo>
                  <a:pt x="1515" y="1004"/>
                </a:lnTo>
                <a:lnTo>
                  <a:pt x="1494" y="1016"/>
                </a:lnTo>
                <a:lnTo>
                  <a:pt x="1486" y="1021"/>
                </a:lnTo>
                <a:lnTo>
                  <a:pt x="1490" y="1018"/>
                </a:lnTo>
                <a:lnTo>
                  <a:pt x="1490" y="1016"/>
                </a:lnTo>
                <a:lnTo>
                  <a:pt x="1496" y="1012"/>
                </a:lnTo>
                <a:lnTo>
                  <a:pt x="1511" y="1006"/>
                </a:lnTo>
                <a:lnTo>
                  <a:pt x="1513" y="1002"/>
                </a:lnTo>
                <a:lnTo>
                  <a:pt x="1515" y="996"/>
                </a:lnTo>
                <a:lnTo>
                  <a:pt x="1515" y="994"/>
                </a:lnTo>
                <a:lnTo>
                  <a:pt x="1517" y="994"/>
                </a:lnTo>
                <a:lnTo>
                  <a:pt x="1517" y="996"/>
                </a:lnTo>
                <a:lnTo>
                  <a:pt x="1459" y="129"/>
                </a:lnTo>
                <a:lnTo>
                  <a:pt x="1515" y="925"/>
                </a:lnTo>
                <a:lnTo>
                  <a:pt x="1517" y="925"/>
                </a:lnTo>
                <a:lnTo>
                  <a:pt x="1515" y="927"/>
                </a:lnTo>
                <a:lnTo>
                  <a:pt x="1515" y="925"/>
                </a:lnTo>
                <a:lnTo>
                  <a:pt x="1459" y="129"/>
                </a:lnTo>
                <a:lnTo>
                  <a:pt x="1507" y="943"/>
                </a:lnTo>
                <a:lnTo>
                  <a:pt x="1511" y="939"/>
                </a:lnTo>
                <a:lnTo>
                  <a:pt x="1511" y="937"/>
                </a:lnTo>
                <a:lnTo>
                  <a:pt x="1513" y="931"/>
                </a:lnTo>
                <a:lnTo>
                  <a:pt x="1515" y="935"/>
                </a:lnTo>
                <a:lnTo>
                  <a:pt x="1515" y="939"/>
                </a:lnTo>
                <a:lnTo>
                  <a:pt x="1515" y="943"/>
                </a:lnTo>
                <a:lnTo>
                  <a:pt x="1507" y="946"/>
                </a:lnTo>
                <a:lnTo>
                  <a:pt x="1507" y="943"/>
                </a:lnTo>
                <a:lnTo>
                  <a:pt x="1459" y="129"/>
                </a:lnTo>
                <a:lnTo>
                  <a:pt x="1507" y="962"/>
                </a:lnTo>
                <a:lnTo>
                  <a:pt x="1511" y="960"/>
                </a:lnTo>
                <a:lnTo>
                  <a:pt x="1513" y="958"/>
                </a:lnTo>
                <a:lnTo>
                  <a:pt x="1513" y="960"/>
                </a:lnTo>
                <a:lnTo>
                  <a:pt x="1515" y="958"/>
                </a:lnTo>
                <a:lnTo>
                  <a:pt x="1517" y="960"/>
                </a:lnTo>
                <a:lnTo>
                  <a:pt x="1513" y="962"/>
                </a:lnTo>
                <a:lnTo>
                  <a:pt x="1507" y="968"/>
                </a:lnTo>
                <a:lnTo>
                  <a:pt x="1503" y="973"/>
                </a:lnTo>
                <a:lnTo>
                  <a:pt x="1501" y="979"/>
                </a:lnTo>
                <a:lnTo>
                  <a:pt x="1494" y="983"/>
                </a:lnTo>
                <a:lnTo>
                  <a:pt x="1494" y="981"/>
                </a:lnTo>
                <a:lnTo>
                  <a:pt x="1496" y="979"/>
                </a:lnTo>
                <a:lnTo>
                  <a:pt x="1492" y="981"/>
                </a:lnTo>
                <a:lnTo>
                  <a:pt x="1490" y="981"/>
                </a:lnTo>
                <a:lnTo>
                  <a:pt x="1488" y="981"/>
                </a:lnTo>
                <a:lnTo>
                  <a:pt x="1490" y="979"/>
                </a:lnTo>
                <a:lnTo>
                  <a:pt x="1490" y="970"/>
                </a:lnTo>
                <a:lnTo>
                  <a:pt x="1488" y="975"/>
                </a:lnTo>
                <a:lnTo>
                  <a:pt x="1488" y="964"/>
                </a:lnTo>
                <a:lnTo>
                  <a:pt x="1486" y="964"/>
                </a:lnTo>
                <a:lnTo>
                  <a:pt x="1488" y="960"/>
                </a:lnTo>
                <a:lnTo>
                  <a:pt x="1492" y="960"/>
                </a:lnTo>
                <a:lnTo>
                  <a:pt x="1494" y="968"/>
                </a:lnTo>
                <a:lnTo>
                  <a:pt x="1499" y="971"/>
                </a:lnTo>
                <a:lnTo>
                  <a:pt x="1503" y="973"/>
                </a:lnTo>
                <a:lnTo>
                  <a:pt x="1505" y="971"/>
                </a:lnTo>
                <a:lnTo>
                  <a:pt x="1507" y="962"/>
                </a:lnTo>
                <a:lnTo>
                  <a:pt x="1459" y="129"/>
                </a:lnTo>
                <a:lnTo>
                  <a:pt x="1488" y="119"/>
                </a:lnTo>
                <a:lnTo>
                  <a:pt x="1488" y="121"/>
                </a:lnTo>
                <a:lnTo>
                  <a:pt x="1490" y="121"/>
                </a:lnTo>
                <a:lnTo>
                  <a:pt x="1488" y="119"/>
                </a:lnTo>
                <a:lnTo>
                  <a:pt x="1459" y="129"/>
                </a:lnTo>
                <a:lnTo>
                  <a:pt x="1432" y="92"/>
                </a:lnTo>
                <a:lnTo>
                  <a:pt x="1430" y="92"/>
                </a:lnTo>
                <a:lnTo>
                  <a:pt x="1428" y="94"/>
                </a:lnTo>
                <a:lnTo>
                  <a:pt x="1430" y="96"/>
                </a:lnTo>
                <a:lnTo>
                  <a:pt x="1430" y="94"/>
                </a:lnTo>
                <a:lnTo>
                  <a:pt x="1432" y="92"/>
                </a:lnTo>
                <a:lnTo>
                  <a:pt x="1459" y="129"/>
                </a:lnTo>
                <a:lnTo>
                  <a:pt x="1553" y="376"/>
                </a:lnTo>
                <a:lnTo>
                  <a:pt x="1546" y="426"/>
                </a:lnTo>
                <a:lnTo>
                  <a:pt x="1544" y="418"/>
                </a:lnTo>
                <a:lnTo>
                  <a:pt x="1544" y="422"/>
                </a:lnTo>
                <a:lnTo>
                  <a:pt x="1544" y="424"/>
                </a:lnTo>
                <a:lnTo>
                  <a:pt x="1544" y="422"/>
                </a:lnTo>
                <a:lnTo>
                  <a:pt x="1544" y="440"/>
                </a:lnTo>
                <a:lnTo>
                  <a:pt x="1546" y="445"/>
                </a:lnTo>
                <a:lnTo>
                  <a:pt x="1546" y="442"/>
                </a:lnTo>
                <a:lnTo>
                  <a:pt x="1546" y="440"/>
                </a:lnTo>
                <a:lnTo>
                  <a:pt x="1546" y="451"/>
                </a:lnTo>
                <a:lnTo>
                  <a:pt x="1547" y="461"/>
                </a:lnTo>
                <a:lnTo>
                  <a:pt x="1547" y="482"/>
                </a:lnTo>
                <a:lnTo>
                  <a:pt x="1547" y="486"/>
                </a:lnTo>
                <a:lnTo>
                  <a:pt x="1549" y="484"/>
                </a:lnTo>
                <a:lnTo>
                  <a:pt x="1549" y="488"/>
                </a:lnTo>
                <a:lnTo>
                  <a:pt x="1549" y="478"/>
                </a:lnTo>
                <a:lnTo>
                  <a:pt x="1551" y="491"/>
                </a:lnTo>
                <a:lnTo>
                  <a:pt x="1553" y="486"/>
                </a:lnTo>
                <a:lnTo>
                  <a:pt x="1553" y="480"/>
                </a:lnTo>
                <a:lnTo>
                  <a:pt x="1553" y="465"/>
                </a:lnTo>
                <a:lnTo>
                  <a:pt x="1551" y="445"/>
                </a:lnTo>
                <a:lnTo>
                  <a:pt x="1546" y="426"/>
                </a:lnTo>
                <a:lnTo>
                  <a:pt x="1555" y="374"/>
                </a:lnTo>
                <a:lnTo>
                  <a:pt x="1553" y="376"/>
                </a:lnTo>
                <a:lnTo>
                  <a:pt x="1459" y="129"/>
                </a:lnTo>
                <a:lnTo>
                  <a:pt x="1609" y="397"/>
                </a:lnTo>
                <a:lnTo>
                  <a:pt x="1609" y="386"/>
                </a:lnTo>
                <a:lnTo>
                  <a:pt x="1609" y="384"/>
                </a:lnTo>
                <a:lnTo>
                  <a:pt x="1605" y="372"/>
                </a:lnTo>
                <a:lnTo>
                  <a:pt x="1605" y="369"/>
                </a:lnTo>
                <a:lnTo>
                  <a:pt x="1603" y="372"/>
                </a:lnTo>
                <a:lnTo>
                  <a:pt x="1603" y="380"/>
                </a:lnTo>
                <a:lnTo>
                  <a:pt x="1605" y="390"/>
                </a:lnTo>
                <a:lnTo>
                  <a:pt x="1611" y="405"/>
                </a:lnTo>
                <a:lnTo>
                  <a:pt x="1609" y="397"/>
                </a:lnTo>
                <a:lnTo>
                  <a:pt x="1459" y="129"/>
                </a:lnTo>
                <a:lnTo>
                  <a:pt x="1618" y="943"/>
                </a:lnTo>
                <a:lnTo>
                  <a:pt x="1620" y="943"/>
                </a:lnTo>
                <a:lnTo>
                  <a:pt x="1624" y="943"/>
                </a:lnTo>
                <a:lnTo>
                  <a:pt x="1613" y="943"/>
                </a:lnTo>
                <a:lnTo>
                  <a:pt x="1618" y="943"/>
                </a:lnTo>
                <a:lnTo>
                  <a:pt x="1459" y="129"/>
                </a:lnTo>
                <a:lnTo>
                  <a:pt x="1551" y="524"/>
                </a:lnTo>
                <a:lnTo>
                  <a:pt x="1553" y="532"/>
                </a:lnTo>
                <a:lnTo>
                  <a:pt x="1553" y="528"/>
                </a:lnTo>
                <a:lnTo>
                  <a:pt x="1551" y="524"/>
                </a:lnTo>
                <a:lnTo>
                  <a:pt x="1459" y="129"/>
                </a:lnTo>
                <a:lnTo>
                  <a:pt x="1474" y="54"/>
                </a:lnTo>
                <a:lnTo>
                  <a:pt x="1473" y="52"/>
                </a:lnTo>
                <a:lnTo>
                  <a:pt x="1473" y="54"/>
                </a:lnTo>
                <a:lnTo>
                  <a:pt x="1474" y="54"/>
                </a:lnTo>
                <a:lnTo>
                  <a:pt x="1459" y="129"/>
                </a:lnTo>
                <a:lnTo>
                  <a:pt x="1419" y="42"/>
                </a:lnTo>
                <a:lnTo>
                  <a:pt x="1419" y="44"/>
                </a:lnTo>
                <a:lnTo>
                  <a:pt x="1421" y="44"/>
                </a:lnTo>
                <a:lnTo>
                  <a:pt x="1421" y="42"/>
                </a:lnTo>
                <a:lnTo>
                  <a:pt x="1419" y="42"/>
                </a:lnTo>
                <a:lnTo>
                  <a:pt x="1459" y="129"/>
                </a:lnTo>
                <a:lnTo>
                  <a:pt x="1417" y="34"/>
                </a:lnTo>
                <a:lnTo>
                  <a:pt x="1419" y="34"/>
                </a:lnTo>
                <a:lnTo>
                  <a:pt x="1421" y="33"/>
                </a:lnTo>
                <a:lnTo>
                  <a:pt x="1421" y="31"/>
                </a:lnTo>
                <a:lnTo>
                  <a:pt x="1421" y="29"/>
                </a:lnTo>
                <a:lnTo>
                  <a:pt x="1421" y="27"/>
                </a:lnTo>
                <a:lnTo>
                  <a:pt x="1419" y="27"/>
                </a:lnTo>
                <a:lnTo>
                  <a:pt x="1419" y="29"/>
                </a:lnTo>
                <a:lnTo>
                  <a:pt x="1417" y="29"/>
                </a:lnTo>
                <a:lnTo>
                  <a:pt x="1417" y="31"/>
                </a:lnTo>
                <a:lnTo>
                  <a:pt x="1417" y="33"/>
                </a:lnTo>
                <a:lnTo>
                  <a:pt x="1417" y="34"/>
                </a:lnTo>
                <a:lnTo>
                  <a:pt x="1459" y="129"/>
                </a:lnTo>
                <a:lnTo>
                  <a:pt x="1413" y="13"/>
                </a:lnTo>
                <a:lnTo>
                  <a:pt x="1415" y="15"/>
                </a:lnTo>
                <a:lnTo>
                  <a:pt x="1415" y="13"/>
                </a:lnTo>
                <a:lnTo>
                  <a:pt x="1417" y="11"/>
                </a:lnTo>
                <a:lnTo>
                  <a:pt x="1417" y="10"/>
                </a:lnTo>
                <a:lnTo>
                  <a:pt x="1417" y="8"/>
                </a:lnTo>
                <a:lnTo>
                  <a:pt x="1415" y="8"/>
                </a:lnTo>
                <a:lnTo>
                  <a:pt x="1415" y="6"/>
                </a:lnTo>
                <a:lnTo>
                  <a:pt x="1415" y="8"/>
                </a:lnTo>
                <a:lnTo>
                  <a:pt x="1415" y="6"/>
                </a:lnTo>
                <a:lnTo>
                  <a:pt x="1415" y="8"/>
                </a:lnTo>
                <a:lnTo>
                  <a:pt x="1413" y="10"/>
                </a:lnTo>
                <a:lnTo>
                  <a:pt x="1413" y="11"/>
                </a:lnTo>
                <a:lnTo>
                  <a:pt x="1413" y="13"/>
                </a:lnTo>
                <a:lnTo>
                  <a:pt x="1459" y="129"/>
                </a:lnTo>
                <a:lnTo>
                  <a:pt x="1426" y="15"/>
                </a:lnTo>
                <a:lnTo>
                  <a:pt x="1426" y="13"/>
                </a:lnTo>
                <a:lnTo>
                  <a:pt x="1426" y="11"/>
                </a:lnTo>
                <a:lnTo>
                  <a:pt x="1426" y="10"/>
                </a:lnTo>
                <a:lnTo>
                  <a:pt x="1425" y="11"/>
                </a:lnTo>
                <a:lnTo>
                  <a:pt x="1425" y="13"/>
                </a:lnTo>
                <a:lnTo>
                  <a:pt x="1425" y="15"/>
                </a:lnTo>
                <a:lnTo>
                  <a:pt x="1426" y="15"/>
                </a:lnTo>
                <a:lnTo>
                  <a:pt x="1459" y="129"/>
                </a:lnTo>
                <a:lnTo>
                  <a:pt x="1428" y="34"/>
                </a:lnTo>
                <a:lnTo>
                  <a:pt x="1428" y="36"/>
                </a:lnTo>
                <a:lnTo>
                  <a:pt x="1430" y="34"/>
                </a:lnTo>
                <a:lnTo>
                  <a:pt x="1430" y="33"/>
                </a:lnTo>
                <a:lnTo>
                  <a:pt x="1428" y="34"/>
                </a:lnTo>
                <a:lnTo>
                  <a:pt x="1459" y="129"/>
                </a:lnTo>
                <a:lnTo>
                  <a:pt x="1459" y="90"/>
                </a:lnTo>
                <a:lnTo>
                  <a:pt x="1459" y="88"/>
                </a:lnTo>
                <a:lnTo>
                  <a:pt x="1457" y="88"/>
                </a:lnTo>
                <a:lnTo>
                  <a:pt x="1459" y="90"/>
                </a:lnTo>
                <a:lnTo>
                  <a:pt x="1459" y="129"/>
                </a:lnTo>
                <a:lnTo>
                  <a:pt x="1480" y="65"/>
                </a:lnTo>
                <a:lnTo>
                  <a:pt x="1478" y="65"/>
                </a:lnTo>
                <a:lnTo>
                  <a:pt x="1478" y="67"/>
                </a:lnTo>
                <a:lnTo>
                  <a:pt x="1480" y="65"/>
                </a:lnTo>
                <a:lnTo>
                  <a:pt x="1459" y="129"/>
                </a:lnTo>
                <a:lnTo>
                  <a:pt x="1505" y="359"/>
                </a:lnTo>
                <a:lnTo>
                  <a:pt x="1503" y="351"/>
                </a:lnTo>
                <a:lnTo>
                  <a:pt x="1503" y="355"/>
                </a:lnTo>
                <a:lnTo>
                  <a:pt x="1505" y="359"/>
                </a:lnTo>
                <a:lnTo>
                  <a:pt x="1459" y="129"/>
                </a:lnTo>
                <a:lnTo>
                  <a:pt x="1434" y="40"/>
                </a:lnTo>
                <a:lnTo>
                  <a:pt x="1436" y="40"/>
                </a:lnTo>
                <a:lnTo>
                  <a:pt x="1436" y="38"/>
                </a:lnTo>
                <a:lnTo>
                  <a:pt x="1438" y="38"/>
                </a:lnTo>
                <a:lnTo>
                  <a:pt x="1436" y="36"/>
                </a:lnTo>
                <a:lnTo>
                  <a:pt x="1438" y="36"/>
                </a:lnTo>
                <a:lnTo>
                  <a:pt x="1438" y="34"/>
                </a:lnTo>
                <a:lnTo>
                  <a:pt x="1436" y="33"/>
                </a:lnTo>
                <a:lnTo>
                  <a:pt x="1438" y="33"/>
                </a:lnTo>
                <a:lnTo>
                  <a:pt x="1436" y="33"/>
                </a:lnTo>
                <a:lnTo>
                  <a:pt x="1434" y="33"/>
                </a:lnTo>
                <a:lnTo>
                  <a:pt x="1434" y="34"/>
                </a:lnTo>
                <a:lnTo>
                  <a:pt x="1432" y="36"/>
                </a:lnTo>
                <a:lnTo>
                  <a:pt x="1432" y="40"/>
                </a:lnTo>
                <a:lnTo>
                  <a:pt x="1434" y="40"/>
                </a:lnTo>
                <a:lnTo>
                  <a:pt x="1459" y="129"/>
                </a:lnTo>
                <a:lnTo>
                  <a:pt x="1440" y="77"/>
                </a:lnTo>
                <a:lnTo>
                  <a:pt x="1442" y="77"/>
                </a:lnTo>
                <a:lnTo>
                  <a:pt x="1442" y="75"/>
                </a:lnTo>
                <a:lnTo>
                  <a:pt x="1442" y="73"/>
                </a:lnTo>
                <a:lnTo>
                  <a:pt x="1440" y="73"/>
                </a:lnTo>
                <a:lnTo>
                  <a:pt x="1440" y="75"/>
                </a:lnTo>
                <a:lnTo>
                  <a:pt x="1440" y="77"/>
                </a:lnTo>
                <a:lnTo>
                  <a:pt x="1459" y="129"/>
                </a:lnTo>
                <a:lnTo>
                  <a:pt x="1448" y="59"/>
                </a:lnTo>
                <a:lnTo>
                  <a:pt x="1450" y="61"/>
                </a:lnTo>
                <a:lnTo>
                  <a:pt x="1451" y="61"/>
                </a:lnTo>
                <a:lnTo>
                  <a:pt x="1451" y="59"/>
                </a:lnTo>
                <a:lnTo>
                  <a:pt x="1451" y="58"/>
                </a:lnTo>
                <a:lnTo>
                  <a:pt x="1450" y="58"/>
                </a:lnTo>
                <a:lnTo>
                  <a:pt x="1448" y="58"/>
                </a:lnTo>
                <a:lnTo>
                  <a:pt x="1448" y="59"/>
                </a:lnTo>
                <a:lnTo>
                  <a:pt x="1459" y="129"/>
                </a:lnTo>
                <a:lnTo>
                  <a:pt x="1438" y="2"/>
                </a:lnTo>
                <a:lnTo>
                  <a:pt x="1436" y="2"/>
                </a:lnTo>
                <a:lnTo>
                  <a:pt x="1436" y="4"/>
                </a:lnTo>
                <a:lnTo>
                  <a:pt x="1438" y="2"/>
                </a:lnTo>
                <a:lnTo>
                  <a:pt x="1459" y="129"/>
                </a:lnTo>
                <a:lnTo>
                  <a:pt x="1442" y="54"/>
                </a:lnTo>
                <a:lnTo>
                  <a:pt x="1444" y="52"/>
                </a:lnTo>
                <a:lnTo>
                  <a:pt x="1444" y="50"/>
                </a:lnTo>
                <a:lnTo>
                  <a:pt x="1442" y="52"/>
                </a:lnTo>
                <a:lnTo>
                  <a:pt x="1442" y="54"/>
                </a:lnTo>
                <a:lnTo>
                  <a:pt x="1459" y="129"/>
                </a:lnTo>
                <a:lnTo>
                  <a:pt x="1544" y="981"/>
                </a:lnTo>
                <a:lnTo>
                  <a:pt x="1544" y="983"/>
                </a:lnTo>
                <a:lnTo>
                  <a:pt x="1546" y="981"/>
                </a:lnTo>
                <a:lnTo>
                  <a:pt x="1544" y="981"/>
                </a:lnTo>
                <a:lnTo>
                  <a:pt x="1459" y="129"/>
                </a:lnTo>
                <a:lnTo>
                  <a:pt x="40" y="461"/>
                </a:lnTo>
                <a:lnTo>
                  <a:pt x="40" y="463"/>
                </a:lnTo>
                <a:lnTo>
                  <a:pt x="42" y="459"/>
                </a:lnTo>
                <a:lnTo>
                  <a:pt x="40" y="461"/>
                </a:lnTo>
                <a:lnTo>
                  <a:pt x="1459" y="129"/>
                </a:lnTo>
                <a:lnTo>
                  <a:pt x="1609" y="369"/>
                </a:lnTo>
                <a:lnTo>
                  <a:pt x="1609" y="347"/>
                </a:lnTo>
                <a:lnTo>
                  <a:pt x="1609" y="349"/>
                </a:lnTo>
                <a:lnTo>
                  <a:pt x="1607" y="342"/>
                </a:lnTo>
                <a:lnTo>
                  <a:pt x="1605" y="336"/>
                </a:lnTo>
                <a:lnTo>
                  <a:pt x="1603" y="332"/>
                </a:lnTo>
                <a:lnTo>
                  <a:pt x="1601" y="332"/>
                </a:lnTo>
                <a:lnTo>
                  <a:pt x="1599" y="336"/>
                </a:lnTo>
                <a:lnTo>
                  <a:pt x="1601" y="353"/>
                </a:lnTo>
                <a:lnTo>
                  <a:pt x="1601" y="359"/>
                </a:lnTo>
                <a:lnTo>
                  <a:pt x="1601" y="346"/>
                </a:lnTo>
                <a:lnTo>
                  <a:pt x="1603" y="342"/>
                </a:lnTo>
                <a:lnTo>
                  <a:pt x="1605" y="347"/>
                </a:lnTo>
                <a:lnTo>
                  <a:pt x="1609" y="369"/>
                </a:lnTo>
                <a:lnTo>
                  <a:pt x="1459" y="129"/>
                </a:lnTo>
                <a:lnTo>
                  <a:pt x="1519" y="449"/>
                </a:lnTo>
                <a:lnTo>
                  <a:pt x="1517" y="407"/>
                </a:lnTo>
                <a:lnTo>
                  <a:pt x="1519" y="442"/>
                </a:lnTo>
                <a:lnTo>
                  <a:pt x="1519" y="449"/>
                </a:lnTo>
                <a:lnTo>
                  <a:pt x="1459" y="129"/>
                </a:lnTo>
                <a:lnTo>
                  <a:pt x="40" y="465"/>
                </a:lnTo>
                <a:lnTo>
                  <a:pt x="38" y="466"/>
                </a:lnTo>
                <a:lnTo>
                  <a:pt x="38" y="470"/>
                </a:lnTo>
                <a:lnTo>
                  <a:pt x="40" y="470"/>
                </a:lnTo>
                <a:lnTo>
                  <a:pt x="42" y="468"/>
                </a:lnTo>
                <a:lnTo>
                  <a:pt x="42" y="465"/>
                </a:lnTo>
                <a:lnTo>
                  <a:pt x="40" y="465"/>
                </a:lnTo>
                <a:lnTo>
                  <a:pt x="1459" y="129"/>
                </a:lnTo>
                <a:lnTo>
                  <a:pt x="1572" y="824"/>
                </a:lnTo>
                <a:lnTo>
                  <a:pt x="1570" y="818"/>
                </a:lnTo>
                <a:lnTo>
                  <a:pt x="1572" y="818"/>
                </a:lnTo>
                <a:lnTo>
                  <a:pt x="1574" y="818"/>
                </a:lnTo>
                <a:lnTo>
                  <a:pt x="1576" y="816"/>
                </a:lnTo>
                <a:lnTo>
                  <a:pt x="1574" y="814"/>
                </a:lnTo>
                <a:lnTo>
                  <a:pt x="1572" y="812"/>
                </a:lnTo>
                <a:lnTo>
                  <a:pt x="1570" y="812"/>
                </a:lnTo>
                <a:lnTo>
                  <a:pt x="1572" y="810"/>
                </a:lnTo>
                <a:lnTo>
                  <a:pt x="1576" y="802"/>
                </a:lnTo>
                <a:lnTo>
                  <a:pt x="1572" y="806"/>
                </a:lnTo>
                <a:lnTo>
                  <a:pt x="1569" y="810"/>
                </a:lnTo>
                <a:lnTo>
                  <a:pt x="1569" y="806"/>
                </a:lnTo>
                <a:lnTo>
                  <a:pt x="1569" y="802"/>
                </a:lnTo>
                <a:lnTo>
                  <a:pt x="1567" y="802"/>
                </a:lnTo>
                <a:lnTo>
                  <a:pt x="1567" y="806"/>
                </a:lnTo>
                <a:lnTo>
                  <a:pt x="1563" y="808"/>
                </a:lnTo>
                <a:lnTo>
                  <a:pt x="1565" y="810"/>
                </a:lnTo>
                <a:lnTo>
                  <a:pt x="1563" y="812"/>
                </a:lnTo>
                <a:lnTo>
                  <a:pt x="1559" y="814"/>
                </a:lnTo>
                <a:lnTo>
                  <a:pt x="1563" y="814"/>
                </a:lnTo>
                <a:lnTo>
                  <a:pt x="1563" y="816"/>
                </a:lnTo>
                <a:lnTo>
                  <a:pt x="1563" y="818"/>
                </a:lnTo>
                <a:lnTo>
                  <a:pt x="1563" y="820"/>
                </a:lnTo>
                <a:lnTo>
                  <a:pt x="1565" y="822"/>
                </a:lnTo>
                <a:lnTo>
                  <a:pt x="1567" y="822"/>
                </a:lnTo>
                <a:lnTo>
                  <a:pt x="1567" y="826"/>
                </a:lnTo>
                <a:lnTo>
                  <a:pt x="1569" y="826"/>
                </a:lnTo>
                <a:lnTo>
                  <a:pt x="1570" y="826"/>
                </a:lnTo>
                <a:lnTo>
                  <a:pt x="1572" y="826"/>
                </a:lnTo>
                <a:lnTo>
                  <a:pt x="1572" y="824"/>
                </a:lnTo>
                <a:lnTo>
                  <a:pt x="1459" y="129"/>
                </a:lnTo>
                <a:lnTo>
                  <a:pt x="1597" y="943"/>
                </a:lnTo>
                <a:lnTo>
                  <a:pt x="1592" y="943"/>
                </a:lnTo>
                <a:lnTo>
                  <a:pt x="1597" y="945"/>
                </a:lnTo>
                <a:lnTo>
                  <a:pt x="1597" y="943"/>
                </a:lnTo>
                <a:lnTo>
                  <a:pt x="1459" y="129"/>
                </a:lnTo>
                <a:lnTo>
                  <a:pt x="33" y="428"/>
                </a:lnTo>
                <a:lnTo>
                  <a:pt x="33" y="420"/>
                </a:lnTo>
                <a:lnTo>
                  <a:pt x="33" y="417"/>
                </a:lnTo>
                <a:lnTo>
                  <a:pt x="31" y="418"/>
                </a:lnTo>
                <a:lnTo>
                  <a:pt x="31" y="420"/>
                </a:lnTo>
                <a:lnTo>
                  <a:pt x="31" y="418"/>
                </a:lnTo>
                <a:lnTo>
                  <a:pt x="31" y="411"/>
                </a:lnTo>
                <a:lnTo>
                  <a:pt x="29" y="424"/>
                </a:lnTo>
                <a:lnTo>
                  <a:pt x="29" y="436"/>
                </a:lnTo>
                <a:lnTo>
                  <a:pt x="31" y="428"/>
                </a:lnTo>
                <a:lnTo>
                  <a:pt x="33" y="428"/>
                </a:lnTo>
                <a:lnTo>
                  <a:pt x="1459" y="129"/>
                </a:lnTo>
                <a:lnTo>
                  <a:pt x="1599" y="941"/>
                </a:lnTo>
                <a:lnTo>
                  <a:pt x="1597" y="943"/>
                </a:lnTo>
                <a:lnTo>
                  <a:pt x="1601" y="941"/>
                </a:lnTo>
                <a:lnTo>
                  <a:pt x="1599" y="941"/>
                </a:lnTo>
                <a:lnTo>
                  <a:pt x="1459" y="129"/>
                </a:lnTo>
                <a:lnTo>
                  <a:pt x="1559" y="793"/>
                </a:lnTo>
                <a:lnTo>
                  <a:pt x="1561" y="793"/>
                </a:lnTo>
                <a:lnTo>
                  <a:pt x="1561" y="795"/>
                </a:lnTo>
                <a:lnTo>
                  <a:pt x="1561" y="797"/>
                </a:lnTo>
                <a:lnTo>
                  <a:pt x="1563" y="799"/>
                </a:lnTo>
                <a:lnTo>
                  <a:pt x="1565" y="799"/>
                </a:lnTo>
                <a:lnTo>
                  <a:pt x="1565" y="797"/>
                </a:lnTo>
                <a:lnTo>
                  <a:pt x="1565" y="795"/>
                </a:lnTo>
                <a:lnTo>
                  <a:pt x="1565" y="793"/>
                </a:lnTo>
                <a:lnTo>
                  <a:pt x="1565" y="791"/>
                </a:lnTo>
                <a:lnTo>
                  <a:pt x="1567" y="789"/>
                </a:lnTo>
                <a:lnTo>
                  <a:pt x="1563" y="791"/>
                </a:lnTo>
                <a:lnTo>
                  <a:pt x="1563" y="789"/>
                </a:lnTo>
                <a:lnTo>
                  <a:pt x="1561" y="789"/>
                </a:lnTo>
                <a:lnTo>
                  <a:pt x="1561" y="791"/>
                </a:lnTo>
                <a:lnTo>
                  <a:pt x="1561" y="793"/>
                </a:lnTo>
                <a:lnTo>
                  <a:pt x="1559" y="793"/>
                </a:lnTo>
                <a:lnTo>
                  <a:pt x="1459" y="129"/>
                </a:lnTo>
                <a:lnTo>
                  <a:pt x="1567" y="849"/>
                </a:lnTo>
                <a:lnTo>
                  <a:pt x="1567" y="847"/>
                </a:lnTo>
                <a:lnTo>
                  <a:pt x="1565" y="849"/>
                </a:lnTo>
                <a:lnTo>
                  <a:pt x="1565" y="862"/>
                </a:lnTo>
                <a:lnTo>
                  <a:pt x="1561" y="889"/>
                </a:lnTo>
                <a:lnTo>
                  <a:pt x="1561" y="893"/>
                </a:lnTo>
                <a:lnTo>
                  <a:pt x="1563" y="891"/>
                </a:lnTo>
                <a:lnTo>
                  <a:pt x="1567" y="883"/>
                </a:lnTo>
                <a:lnTo>
                  <a:pt x="1569" y="881"/>
                </a:lnTo>
                <a:lnTo>
                  <a:pt x="1569" y="879"/>
                </a:lnTo>
                <a:lnTo>
                  <a:pt x="1567" y="872"/>
                </a:lnTo>
                <a:lnTo>
                  <a:pt x="1567" y="862"/>
                </a:lnTo>
                <a:lnTo>
                  <a:pt x="1567" y="849"/>
                </a:lnTo>
                <a:lnTo>
                  <a:pt x="1459" y="129"/>
                </a:lnTo>
                <a:lnTo>
                  <a:pt x="1547" y="1129"/>
                </a:lnTo>
                <a:lnTo>
                  <a:pt x="1547" y="1131"/>
                </a:lnTo>
                <a:lnTo>
                  <a:pt x="1549" y="1129"/>
                </a:lnTo>
                <a:lnTo>
                  <a:pt x="1547" y="1129"/>
                </a:lnTo>
                <a:lnTo>
                  <a:pt x="1459" y="129"/>
                </a:lnTo>
                <a:lnTo>
                  <a:pt x="11" y="461"/>
                </a:lnTo>
                <a:lnTo>
                  <a:pt x="13" y="445"/>
                </a:lnTo>
                <a:lnTo>
                  <a:pt x="10" y="461"/>
                </a:lnTo>
                <a:lnTo>
                  <a:pt x="10" y="470"/>
                </a:lnTo>
                <a:lnTo>
                  <a:pt x="11" y="470"/>
                </a:lnTo>
                <a:lnTo>
                  <a:pt x="11" y="461"/>
                </a:lnTo>
                <a:lnTo>
                  <a:pt x="1459" y="129"/>
                </a:lnTo>
                <a:lnTo>
                  <a:pt x="2" y="626"/>
                </a:lnTo>
                <a:lnTo>
                  <a:pt x="0" y="618"/>
                </a:lnTo>
                <a:lnTo>
                  <a:pt x="0" y="628"/>
                </a:lnTo>
                <a:lnTo>
                  <a:pt x="2" y="628"/>
                </a:lnTo>
                <a:lnTo>
                  <a:pt x="2" y="626"/>
                </a:lnTo>
                <a:lnTo>
                  <a:pt x="1459" y="129"/>
                </a:lnTo>
                <a:lnTo>
                  <a:pt x="1572" y="862"/>
                </a:lnTo>
                <a:lnTo>
                  <a:pt x="1574" y="862"/>
                </a:lnTo>
                <a:lnTo>
                  <a:pt x="1576" y="862"/>
                </a:lnTo>
                <a:lnTo>
                  <a:pt x="1578" y="858"/>
                </a:lnTo>
                <a:lnTo>
                  <a:pt x="1574" y="850"/>
                </a:lnTo>
                <a:lnTo>
                  <a:pt x="1572" y="850"/>
                </a:lnTo>
                <a:lnTo>
                  <a:pt x="1572" y="852"/>
                </a:lnTo>
                <a:lnTo>
                  <a:pt x="1570" y="856"/>
                </a:lnTo>
                <a:lnTo>
                  <a:pt x="1570" y="862"/>
                </a:lnTo>
                <a:lnTo>
                  <a:pt x="1572" y="862"/>
                </a:lnTo>
                <a:lnTo>
                  <a:pt x="1459" y="129"/>
                </a:lnTo>
                <a:lnTo>
                  <a:pt x="1570" y="693"/>
                </a:lnTo>
                <a:lnTo>
                  <a:pt x="1570" y="691"/>
                </a:lnTo>
                <a:lnTo>
                  <a:pt x="1569" y="691"/>
                </a:lnTo>
                <a:lnTo>
                  <a:pt x="1567" y="699"/>
                </a:lnTo>
                <a:lnTo>
                  <a:pt x="1569" y="701"/>
                </a:lnTo>
                <a:lnTo>
                  <a:pt x="1572" y="705"/>
                </a:lnTo>
                <a:lnTo>
                  <a:pt x="1572" y="703"/>
                </a:lnTo>
                <a:lnTo>
                  <a:pt x="1570" y="699"/>
                </a:lnTo>
                <a:lnTo>
                  <a:pt x="1569" y="695"/>
                </a:lnTo>
                <a:lnTo>
                  <a:pt x="1570" y="693"/>
                </a:lnTo>
                <a:lnTo>
                  <a:pt x="1459" y="129"/>
                </a:lnTo>
                <a:lnTo>
                  <a:pt x="1565" y="1137"/>
                </a:lnTo>
                <a:lnTo>
                  <a:pt x="1567" y="1133"/>
                </a:lnTo>
                <a:lnTo>
                  <a:pt x="1565" y="1135"/>
                </a:lnTo>
                <a:lnTo>
                  <a:pt x="1565" y="1137"/>
                </a:lnTo>
                <a:lnTo>
                  <a:pt x="1459" y="129"/>
                </a:lnTo>
                <a:close/>
              </a:path>
            </a:pathLst>
          </a:custGeom>
          <a:solidFill>
            <a:schemeClr val="bg2">
              <a:tint val="9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effectLst>
                <a:outerShdw blurRad="50800" dist="50800" dir="5400000" algn="tl" rotWithShape="0">
                  <a:srgbClr val="000000">
                    <a:alpha val="30000"/>
                  </a:srgbClr>
                </a:outerShdw>
              </a:effectLst>
            </a:endParaRPr>
          </a:p>
        </p:txBody>
      </p:sp>
      <p:sp>
        <p:nvSpPr>
          <p:cNvPr id="25" name="タイトル プレースホルダ 24"/>
          <p:cNvSpPr>
            <a:spLocks noGrp="1"/>
          </p:cNvSpPr>
          <p:nvPr>
            <p:ph type="title"/>
          </p:nvPr>
        </p:nvSpPr>
        <p:spPr>
          <a:xfrm>
            <a:off x="457200" y="274638"/>
            <a:ext cx="8229600" cy="1143000"/>
          </a:xfrm>
          <a:prstGeom prst="rect">
            <a:avLst/>
          </a:prstGeom>
        </p:spPr>
        <p:txBody>
          <a:bodyPr vert="horz" rtlCol="0" anchor="ctr">
            <a:normAutofit/>
          </a:bodyPr>
          <a:lstStyle/>
          <a:p>
            <a:r>
              <a:rPr kumimoji="0" lang="ja-JP" altLang="en-US" smtClean="0"/>
              <a:t>マスタ タイトルの書式設定</a:t>
            </a:r>
            <a:endParaRPr kumimoji="0" lang="en-US"/>
          </a:p>
        </p:txBody>
      </p:sp>
      <p:sp>
        <p:nvSpPr>
          <p:cNvPr id="3" name="テキスト プレースホルダ 2"/>
          <p:cNvSpPr>
            <a:spLocks noGrp="1"/>
          </p:cNvSpPr>
          <p:nvPr>
            <p:ph type="body" idx="1"/>
          </p:nvPr>
        </p:nvSpPr>
        <p:spPr>
          <a:xfrm>
            <a:off x="457200" y="1500174"/>
            <a:ext cx="8229600" cy="4525963"/>
          </a:xfrm>
          <a:prstGeom prst="rect">
            <a:avLst/>
          </a:prstGeom>
        </p:spPr>
        <p:txBody>
          <a:bodyPr vert="horz" rtlCol="0">
            <a:normAutofit/>
          </a:bodyPr>
          <a:lstStyle/>
          <a:p>
            <a:pPr lvl="0" eaLnBrk="1" latinLnBrk="0" hangingPunct="1"/>
            <a:r>
              <a:rPr kumimoji="0" lang="ja-JP" altLang="en-US" smtClean="0"/>
              <a:t>マスタ テキストの書式設定</a:t>
            </a:r>
          </a:p>
          <a:p>
            <a:pPr lvl="1" eaLnBrk="1" latinLnBrk="0" hangingPunct="1"/>
            <a:r>
              <a:rPr kumimoji="0" lang="ja-JP" altLang="en-US" smtClean="0"/>
              <a:t>第 </a:t>
            </a:r>
            <a:r>
              <a:rPr kumimoji="0" lang="en-US" altLang="ja-JP" smtClean="0"/>
              <a:t>2 </a:t>
            </a:r>
            <a:r>
              <a:rPr kumimoji="0" lang="ja-JP" altLang="en-US" smtClean="0"/>
              <a:t>レベル</a:t>
            </a:r>
          </a:p>
          <a:p>
            <a:pPr lvl="2" eaLnBrk="1" latinLnBrk="0" hangingPunct="1"/>
            <a:r>
              <a:rPr kumimoji="0" lang="ja-JP" altLang="en-US" smtClean="0"/>
              <a:t>第 </a:t>
            </a:r>
            <a:r>
              <a:rPr kumimoji="0" lang="en-US" altLang="ja-JP" smtClean="0"/>
              <a:t>3 </a:t>
            </a:r>
            <a:r>
              <a:rPr kumimoji="0" lang="ja-JP" altLang="en-US" smtClean="0"/>
              <a:t>レベル</a:t>
            </a:r>
          </a:p>
          <a:p>
            <a:pPr lvl="3" eaLnBrk="1" latinLnBrk="0" hangingPunct="1"/>
            <a:r>
              <a:rPr kumimoji="0" lang="ja-JP" altLang="en-US" smtClean="0"/>
              <a:t>第 </a:t>
            </a:r>
            <a:r>
              <a:rPr kumimoji="0" lang="en-US" altLang="ja-JP" smtClean="0"/>
              <a:t>4 </a:t>
            </a:r>
            <a:r>
              <a:rPr kumimoji="0" lang="ja-JP" altLang="en-US" smtClean="0"/>
              <a:t>レベル</a:t>
            </a:r>
          </a:p>
          <a:p>
            <a:pPr lvl="4" eaLnBrk="1" latinLnBrk="0" hangingPunct="1"/>
            <a:r>
              <a:rPr kumimoji="0" lang="ja-JP" altLang="en-US" smtClean="0"/>
              <a:t>第 </a:t>
            </a:r>
            <a:r>
              <a:rPr kumimoji="0" lang="en-US" altLang="ja-JP" smtClean="0"/>
              <a:t>5 </a:t>
            </a:r>
            <a:r>
              <a:rPr kumimoji="0" lang="ja-JP" altLang="en-US" smtClean="0"/>
              <a:t>レベル</a:t>
            </a:r>
            <a:endParaRPr kumimoji="0" lang="en-US"/>
          </a:p>
        </p:txBody>
      </p:sp>
      <p:sp>
        <p:nvSpPr>
          <p:cNvPr id="17" name="日付プレースホルダ 16"/>
          <p:cNvSpPr>
            <a:spLocks noGrp="1"/>
          </p:cNvSpPr>
          <p:nvPr>
            <p:ph type="dt" sz="half" idx="2"/>
          </p:nvPr>
        </p:nvSpPr>
        <p:spPr>
          <a:xfrm>
            <a:off x="457200" y="6356350"/>
            <a:ext cx="2133600" cy="365125"/>
          </a:xfrm>
          <a:prstGeom prst="rect">
            <a:avLst/>
          </a:prstGeom>
        </p:spPr>
        <p:txBody>
          <a:bodyPr vert="horz" rtlCol="0" anchor="ctr"/>
          <a:lstStyle>
            <a:lvl1pPr algn="ctr" eaLnBrk="1" latinLnBrk="0" hangingPunct="1">
              <a:defRPr kumimoji="0" sz="1200">
                <a:solidFill>
                  <a:schemeClr val="tx2"/>
                </a:solidFill>
              </a:defRPr>
            </a:lvl1pPr>
          </a:lstStyle>
          <a:p>
            <a:fld id="{5D96B0EA-70B2-40FE-808C-BA50F0A594F0}" type="datetime1">
              <a:rPr kumimoji="1" lang="ja-JP" altLang="en-US" smtClean="0"/>
              <a:pPr/>
              <a:t>2009/10/5</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rtlCol="0" anchor="ctr"/>
          <a:lstStyle>
            <a:lvl1pPr algn="ctr" eaLnBrk="1" latinLnBrk="0" hangingPunct="1">
              <a:defRPr kumimoji="0" sz="1200">
                <a:solidFill>
                  <a:schemeClr val="tx2"/>
                </a:solidFill>
              </a:defRPr>
            </a:lvl1pPr>
          </a:lstStyle>
          <a:p>
            <a:endParaRPr kumimoji="1" lang="ja-JP" altLang="en-US"/>
          </a:p>
        </p:txBody>
      </p:sp>
      <p:sp>
        <p:nvSpPr>
          <p:cNvPr id="12" name="スライド番号プレースホルダ 11"/>
          <p:cNvSpPr>
            <a:spLocks noGrp="1"/>
          </p:cNvSpPr>
          <p:nvPr>
            <p:ph type="sldNum" sz="quarter" idx="4"/>
          </p:nvPr>
        </p:nvSpPr>
        <p:spPr>
          <a:xfrm>
            <a:off x="6553200" y="6356350"/>
            <a:ext cx="2133600" cy="365125"/>
          </a:xfrm>
          <a:prstGeom prst="rect">
            <a:avLst/>
          </a:prstGeom>
        </p:spPr>
        <p:txBody>
          <a:bodyPr vert="horz" rtlCol="0" anchor="ctr"/>
          <a:lstStyle>
            <a:lvl1pPr algn="ctr" eaLnBrk="1" latinLnBrk="0" hangingPunct="1">
              <a:defRPr kumimoji="0" sz="1200">
                <a:solidFill>
                  <a:schemeClr val="tx2"/>
                </a:solidFill>
              </a:defRPr>
            </a:lvl1pPr>
          </a:lstStyle>
          <a:p>
            <a:fld id="{D2D8002D-B5B0-4BAC-B1F6-782DDCCE6D9C}" type="slidenum">
              <a:rPr kumimoji="1" lang="ja-JP" altLang="en-US" smtClean="0"/>
              <a:pPr/>
              <a:t>&lt;#&gt;</a:t>
            </a:fld>
            <a:endParaRPr kumimoji="1" lang="ja-JP" altLang="en-US"/>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ctr" rtl="0" eaLnBrk="1" latinLnBrk="0" hangingPunct="1">
        <a:spcBef>
          <a:spcPct val="0"/>
        </a:spcBef>
        <a:buNone/>
        <a:defRPr kumimoji="1" sz="4400" baseline="0">
          <a:gradFill flip="none" rotWithShape="1">
            <a:gsLst>
              <a:gs pos="60000">
                <a:schemeClr val="tx2"/>
              </a:gs>
              <a:gs pos="100000">
                <a:schemeClr val="tx2">
                  <a:tint val="20000"/>
                </a:schemeClr>
              </a:gs>
            </a:gsLst>
            <a:lin ang="5400000" scaled="1"/>
            <a:tileRect/>
          </a:gradFill>
          <a:effectLst>
            <a:outerShdw blurRad="127000" algn="tl" rotWithShape="0">
              <a:schemeClr val="bg1">
                <a:alpha val="90000"/>
              </a:schemeClr>
            </a:outerShdw>
          </a:effectLst>
          <a:latin typeface="+mj-lt"/>
          <a:ea typeface="+mj-ea"/>
          <a:cs typeface="+mj-cs"/>
        </a:defRPr>
      </a:lvl1pPr>
    </p:titleStyle>
    <p:bodyStyle>
      <a:lvl1pPr marL="342900" indent="-342900" algn="l" rtl="0" eaLnBrk="1" latinLnBrk="0" hangingPunct="1">
        <a:spcBef>
          <a:spcPct val="20000"/>
        </a:spcBef>
        <a:buClr>
          <a:schemeClr val="accent1">
            <a:shade val="75000"/>
          </a:schemeClr>
        </a:buClr>
        <a:buSzPct val="60000"/>
        <a:buFont typeface="Wingdings"/>
        <a:buChar char="u"/>
        <a:defRPr kumimoji="1" sz="3200" baseline="0">
          <a:solidFill>
            <a:schemeClr val="tx2"/>
          </a:solidFill>
          <a:latin typeface="+mn-lt"/>
          <a:ea typeface="+mn-ea"/>
          <a:cs typeface="+mn-cs"/>
        </a:defRPr>
      </a:lvl1pPr>
      <a:lvl2pPr marL="742950" indent="-285750" algn="l" rtl="0" eaLnBrk="1" latinLnBrk="0" hangingPunct="1">
        <a:spcBef>
          <a:spcPct val="20000"/>
        </a:spcBef>
        <a:buClr>
          <a:schemeClr val="tx2">
            <a:tint val="75000"/>
          </a:schemeClr>
        </a:buClr>
        <a:buSzPct val="55000"/>
        <a:buFont typeface="Wingdings"/>
        <a:buChar char="u"/>
        <a:defRPr kumimoji="1" sz="2800" baseline="0">
          <a:solidFill>
            <a:schemeClr val="tx2"/>
          </a:solidFill>
          <a:latin typeface="+mn-lt"/>
          <a:ea typeface="+mn-ea"/>
          <a:cs typeface="+mn-cs"/>
        </a:defRPr>
      </a:lvl2pPr>
      <a:lvl3pPr marL="1143000" indent="-228600" algn="l" rtl="0" eaLnBrk="1" latinLnBrk="0" hangingPunct="1">
        <a:spcBef>
          <a:spcPct val="20000"/>
        </a:spcBef>
        <a:buClr>
          <a:schemeClr val="accent4">
            <a:shade val="75000"/>
          </a:schemeClr>
        </a:buClr>
        <a:buSzPct val="55000"/>
        <a:buFont typeface="Wingdings"/>
        <a:buChar char="u"/>
        <a:defRPr kumimoji="1" sz="2400" baseline="0">
          <a:solidFill>
            <a:schemeClr val="tx2"/>
          </a:solidFill>
          <a:latin typeface="+mn-lt"/>
          <a:ea typeface="+mn-ea"/>
          <a:cs typeface="+mn-cs"/>
        </a:defRPr>
      </a:lvl3pPr>
      <a:lvl4pPr marL="1600200" indent="-228600" algn="l" rtl="0" eaLnBrk="1" latinLnBrk="0" hangingPunct="1">
        <a:spcBef>
          <a:spcPct val="20000"/>
        </a:spcBef>
        <a:buClr>
          <a:schemeClr val="accent2">
            <a:shade val="75000"/>
          </a:schemeClr>
        </a:buClr>
        <a:buSzPct val="50000"/>
        <a:buFont typeface="Wingdings"/>
        <a:buChar char="u"/>
        <a:defRPr kumimoji="1" sz="2000" baseline="0">
          <a:solidFill>
            <a:schemeClr val="tx2"/>
          </a:solidFill>
          <a:latin typeface="+mn-lt"/>
          <a:ea typeface="+mn-ea"/>
          <a:cs typeface="+mn-cs"/>
        </a:defRPr>
      </a:lvl4pPr>
      <a:lvl5pPr marL="2057400" indent="-228600" algn="l" rtl="0" eaLnBrk="1" latinLnBrk="0" hangingPunct="1">
        <a:spcBef>
          <a:spcPct val="20000"/>
        </a:spcBef>
        <a:buClr>
          <a:schemeClr val="accent5">
            <a:shade val="75000"/>
          </a:schemeClr>
        </a:buClr>
        <a:buSzPct val="45000"/>
        <a:buFont typeface="Wingdings"/>
        <a:buChar char="u"/>
        <a:defRPr kumimoji="1" sz="2000" baseline="0">
          <a:solidFill>
            <a:schemeClr val="tx2"/>
          </a:solidFill>
          <a:latin typeface="+mn-lt"/>
          <a:ea typeface="+mn-ea"/>
          <a:cs typeface="+mn-cs"/>
        </a:defRPr>
      </a:lvl5pPr>
      <a:lvl6pPr marL="2514600" indent="-228600" algn="l" rtl="0" eaLnBrk="1" latinLnBrk="0" hangingPunct="1">
        <a:spcBef>
          <a:spcPct val="20000"/>
        </a:spcBef>
        <a:buClr>
          <a:schemeClr val="accent6">
            <a:shade val="75000"/>
          </a:schemeClr>
        </a:buClr>
        <a:buSzPct val="60000"/>
        <a:buFont typeface="Wingdings"/>
        <a:buChar char="u"/>
        <a:defRPr kumimoji="1" sz="2000">
          <a:solidFill>
            <a:schemeClr val="tx2"/>
          </a:solidFill>
          <a:latin typeface="+mn-lt"/>
          <a:ea typeface="+mn-ea"/>
          <a:cs typeface="+mn-cs"/>
        </a:defRPr>
      </a:lvl6pPr>
      <a:lvl7pPr marL="2971800" indent="-228600" algn="l" rtl="0" eaLnBrk="1" latinLnBrk="0" hangingPunct="1">
        <a:spcBef>
          <a:spcPct val="20000"/>
        </a:spcBef>
        <a:buClr>
          <a:schemeClr val="accent1"/>
        </a:buClr>
        <a:buSzPct val="50000"/>
        <a:buFont typeface="Wingdings"/>
        <a:buChar char="u"/>
        <a:defRPr kumimoji="1" sz="2000">
          <a:solidFill>
            <a:schemeClr val="tx2"/>
          </a:solidFill>
          <a:latin typeface="+mn-lt"/>
          <a:ea typeface="+mn-ea"/>
          <a:cs typeface="+mn-cs"/>
        </a:defRPr>
      </a:lvl7pPr>
      <a:lvl8pPr marL="3429000" indent="-228600" algn="l" rtl="0" eaLnBrk="1" latinLnBrk="0" hangingPunct="1">
        <a:spcBef>
          <a:spcPct val="20000"/>
        </a:spcBef>
        <a:buClr>
          <a:schemeClr val="tx2">
            <a:tint val="50000"/>
          </a:schemeClr>
        </a:buClr>
        <a:buSzPct val="50000"/>
        <a:buFont typeface="Wingdings"/>
        <a:buChar char="u"/>
        <a:defRPr kumimoji="1" sz="2000">
          <a:solidFill>
            <a:schemeClr val="tx2"/>
          </a:solidFill>
          <a:latin typeface="+mn-lt"/>
          <a:ea typeface="+mn-ea"/>
          <a:cs typeface="+mn-cs"/>
        </a:defRPr>
      </a:lvl8pPr>
      <a:lvl9pPr marL="3886200" indent="-228600" algn="l" rtl="0" eaLnBrk="1" latinLnBrk="0" hangingPunct="1">
        <a:spcBef>
          <a:spcPct val="20000"/>
        </a:spcBef>
        <a:buClr>
          <a:schemeClr val="accent4"/>
        </a:buClr>
        <a:buSzPct val="50000"/>
        <a:buFont typeface="Wingdings"/>
        <a:buChar char="u"/>
        <a:defRPr kumimoji="1" sz="2000">
          <a:solidFill>
            <a:schemeClr val="tx2"/>
          </a:solidFill>
          <a:latin typeface="+mn-lt"/>
          <a:ea typeface="+mn-ea"/>
          <a:cs typeface="+mn-cs"/>
        </a:defRPr>
      </a:lvl9pPr>
    </p:bodyStyle>
    <p:otherStyle>
      <a:lvl1pPr marL="0" algn="l" rtl="0" eaLnBrk="1" latinLnBrk="0" hangingPunct="1">
        <a:defRPr kumimoji="1">
          <a:solidFill>
            <a:schemeClr val="tx1"/>
          </a:solidFill>
          <a:latin typeface="+mn-lt"/>
          <a:ea typeface="+mn-ea"/>
          <a:cs typeface="+mn-cs"/>
        </a:defRPr>
      </a:lvl1pPr>
      <a:lvl2pPr marL="457200" algn="l" rtl="0" eaLnBrk="1" latinLnBrk="0" hangingPunct="1">
        <a:defRPr kumimoji="1">
          <a:solidFill>
            <a:schemeClr val="tx1"/>
          </a:solidFill>
          <a:latin typeface="+mn-lt"/>
          <a:ea typeface="+mn-ea"/>
          <a:cs typeface="+mn-cs"/>
        </a:defRPr>
      </a:lvl2pPr>
      <a:lvl3pPr marL="914400" algn="l" rtl="0" eaLnBrk="1" latinLnBrk="0" hangingPunct="1">
        <a:defRPr kumimoji="1">
          <a:solidFill>
            <a:schemeClr val="tx1"/>
          </a:solidFill>
          <a:latin typeface="+mn-lt"/>
          <a:ea typeface="+mn-ea"/>
          <a:cs typeface="+mn-cs"/>
        </a:defRPr>
      </a:lvl3pPr>
      <a:lvl4pPr marL="1371600" algn="l" rtl="0" eaLnBrk="1" latinLnBrk="0" hangingPunct="1">
        <a:defRPr kumimoji="1">
          <a:solidFill>
            <a:schemeClr val="tx1"/>
          </a:solidFill>
          <a:latin typeface="+mn-lt"/>
          <a:ea typeface="+mn-ea"/>
          <a:cs typeface="+mn-cs"/>
        </a:defRPr>
      </a:lvl4pPr>
      <a:lvl5pPr marL="1828800" algn="l" rtl="0" eaLnBrk="1" latinLnBrk="0" hangingPunct="1">
        <a:defRPr kumimoji="1">
          <a:solidFill>
            <a:schemeClr val="tx1"/>
          </a:solidFill>
          <a:latin typeface="+mn-lt"/>
          <a:ea typeface="+mn-ea"/>
          <a:cs typeface="+mn-cs"/>
        </a:defRPr>
      </a:lvl5pPr>
      <a:lvl6pPr marL="2286000" algn="l" rtl="0" eaLnBrk="1" latinLnBrk="0" hangingPunct="1">
        <a:defRPr kumimoji="1">
          <a:solidFill>
            <a:schemeClr val="tx1"/>
          </a:solidFill>
          <a:latin typeface="+mn-lt"/>
          <a:ea typeface="+mn-ea"/>
          <a:cs typeface="+mn-cs"/>
        </a:defRPr>
      </a:lvl6pPr>
      <a:lvl7pPr marL="2743200" algn="l" rtl="0" eaLnBrk="1" latinLnBrk="0" hangingPunct="1">
        <a:defRPr kumimoji="1">
          <a:solidFill>
            <a:schemeClr val="tx1"/>
          </a:solidFill>
          <a:latin typeface="+mn-lt"/>
          <a:ea typeface="+mn-ea"/>
          <a:cs typeface="+mn-cs"/>
        </a:defRPr>
      </a:lvl7pPr>
      <a:lvl8pPr marL="3200400" algn="l" rtl="0" eaLnBrk="1" latinLnBrk="0" hangingPunct="1">
        <a:defRPr kumimoji="1">
          <a:solidFill>
            <a:schemeClr val="tx1"/>
          </a:solidFill>
          <a:latin typeface="+mn-lt"/>
          <a:ea typeface="+mn-ea"/>
          <a:cs typeface="+mn-cs"/>
        </a:defRPr>
      </a:lvl8pPr>
      <a:lvl9pPr marL="3657600" algn="l" rtl="0" eaLnBrk="1" latinLnBrk="0" hangingPunct="1">
        <a:defRPr kumimoji="1">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0.gif"/></Relationships>
</file>

<file path=ppt/slides/_rels/slide11.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oleObject" Target="../embeddings/oleObject5.bin"/><Relationship Id="rId4" Type="http://schemas.openxmlformats.org/officeDocument/2006/relationships/oleObject" Target="../embeddings/oleObject4.bin"/></Relationships>
</file>

<file path=ppt/slides/_rels/slide14.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oleObject" Target="../embeddings/oleObject8.bin"/><Relationship Id="rId4" Type="http://schemas.openxmlformats.org/officeDocument/2006/relationships/oleObject" Target="../embeddings/oleObject7.bin"/></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oleObject" Target="../embeddings/oleObject10.bin"/><Relationship Id="rId4" Type="http://schemas.openxmlformats.org/officeDocument/2006/relationships/oleObject" Target="../embeddings/oleObject9.bin"/></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7.gi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oleObject" Target="../embeddings/oleObject12.bin"/><Relationship Id="rId2" Type="http://schemas.openxmlformats.org/officeDocument/2006/relationships/tags" Target="../tags/tag1.xml"/><Relationship Id="rId1" Type="http://schemas.openxmlformats.org/officeDocument/2006/relationships/vmlDrawing" Target="../drawings/vmlDrawing6.vml"/><Relationship Id="rId6" Type="http://schemas.openxmlformats.org/officeDocument/2006/relationships/oleObject" Target="../embeddings/oleObject11.bin"/><Relationship Id="rId5" Type="http://schemas.openxmlformats.org/officeDocument/2006/relationships/image" Target="../media/image41.gif"/><Relationship Id="rId4" Type="http://schemas.openxmlformats.org/officeDocument/2006/relationships/notesSlide" Target="../notesSlides/notesSlide22.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23.xml"/><Relationship Id="rId7" Type="http://schemas.openxmlformats.org/officeDocument/2006/relationships/image" Target="../media/image45.gif"/><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13.bin"/><Relationship Id="rId5" Type="http://schemas.openxmlformats.org/officeDocument/2006/relationships/image" Target="../media/image44.gif"/><Relationship Id="rId4" Type="http://schemas.openxmlformats.org/officeDocument/2006/relationships/image" Target="../media/image43.gif"/></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oleObject" Target="../embeddings/oleObject15.bin"/><Relationship Id="rId2" Type="http://schemas.openxmlformats.org/officeDocument/2006/relationships/tags" Target="../tags/tag2.xml"/><Relationship Id="rId1" Type="http://schemas.openxmlformats.org/officeDocument/2006/relationships/vmlDrawing" Target="../drawings/vmlDrawing8.vml"/><Relationship Id="rId6" Type="http://schemas.openxmlformats.org/officeDocument/2006/relationships/oleObject" Target="../embeddings/oleObject14.bin"/><Relationship Id="rId5" Type="http://schemas.openxmlformats.org/officeDocument/2006/relationships/image" Target="../media/image41.gif"/><Relationship Id="rId4" Type="http://schemas.openxmlformats.org/officeDocument/2006/relationships/notesSlide" Target="../notesSlides/notesSlide24.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47.gi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oleObject" Target="../embeddings/oleObject18.bin"/><Relationship Id="rId3" Type="http://schemas.openxmlformats.org/officeDocument/2006/relationships/slideLayout" Target="../slideLayouts/slideLayout2.xml"/><Relationship Id="rId7" Type="http://schemas.openxmlformats.org/officeDocument/2006/relationships/oleObject" Target="../embeddings/oleObject17.bin"/><Relationship Id="rId2" Type="http://schemas.openxmlformats.org/officeDocument/2006/relationships/tags" Target="../tags/tag4.xml"/><Relationship Id="rId1" Type="http://schemas.openxmlformats.org/officeDocument/2006/relationships/vmlDrawing" Target="../drawings/vmlDrawing9.vml"/><Relationship Id="rId6" Type="http://schemas.openxmlformats.org/officeDocument/2006/relationships/oleObject" Target="../embeddings/oleObject16.bin"/><Relationship Id="rId5" Type="http://schemas.openxmlformats.org/officeDocument/2006/relationships/image" Target="../media/image44.gif"/><Relationship Id="rId10" Type="http://schemas.openxmlformats.org/officeDocument/2006/relationships/oleObject" Target="../embeddings/oleObject20.bin"/><Relationship Id="rId4" Type="http://schemas.openxmlformats.org/officeDocument/2006/relationships/notesSlide" Target="../notesSlides/notesSlide26.xml"/><Relationship Id="rId9" Type="http://schemas.openxmlformats.org/officeDocument/2006/relationships/oleObject" Target="../embeddings/oleObject19.bin"/></Relationships>
</file>

<file path=ppt/slides/_rels/slide51.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4.gif"/><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55.jpeg"/><Relationship Id="rId4" Type="http://schemas.openxmlformats.org/officeDocument/2006/relationships/image" Target="../media/image5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en-US" altLang="ja-JP" dirty="0" smtClean="0">
                <a:effectLst>
                  <a:outerShdw blurRad="38100" dist="38100" dir="2700000" algn="tl">
                    <a:srgbClr val="000000">
                      <a:alpha val="43137"/>
                    </a:srgbClr>
                  </a:outerShdw>
                </a:effectLst>
              </a:rPr>
              <a:t>Planet search with HDS at Subaru</a:t>
            </a:r>
            <a:endParaRPr kumimoji="1" lang="ja-JP" altLang="en-US" dirty="0">
              <a:effectLst>
                <a:outerShdw blurRad="38100" dist="38100" dir="2700000" algn="tl">
                  <a:srgbClr val="000000">
                    <a:alpha val="43137"/>
                  </a:srgbClr>
                </a:outerShdw>
              </a:effectLst>
            </a:endParaRPr>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pPr/>
              <a:t>1</a:t>
            </a:fld>
            <a:endParaRPr kumimoji="1" lang="ja-JP" altLang="en-US"/>
          </a:p>
        </p:txBody>
      </p:sp>
      <p:sp>
        <p:nvSpPr>
          <p:cNvPr id="5" name="テキスト ボックス 4"/>
          <p:cNvSpPr txBox="1"/>
          <p:nvPr/>
        </p:nvSpPr>
        <p:spPr>
          <a:xfrm>
            <a:off x="1877202" y="4714884"/>
            <a:ext cx="5389617" cy="2062103"/>
          </a:xfrm>
          <a:prstGeom prst="rect">
            <a:avLst/>
          </a:prstGeom>
          <a:noFill/>
        </p:spPr>
        <p:txBody>
          <a:bodyPr wrap="none" rtlCol="0">
            <a:spAutoFit/>
          </a:bodyPr>
          <a:lstStyle/>
          <a:p>
            <a:pPr algn="ctr"/>
            <a:r>
              <a:rPr lang="en-US" altLang="ja-JP" dirty="0" smtClean="0"/>
              <a:t>Tokyo Institute of Technology</a:t>
            </a:r>
          </a:p>
          <a:p>
            <a:pPr algn="ctr"/>
            <a:r>
              <a:rPr kumimoji="1" lang="en-US" altLang="ja-JP" sz="2000" b="1" dirty="0" smtClean="0">
                <a:effectLst>
                  <a:outerShdw blurRad="38100" dist="38100" dir="2700000" algn="tl">
                    <a:srgbClr val="000000">
                      <a:alpha val="43137"/>
                    </a:srgbClr>
                  </a:outerShdw>
                </a:effectLst>
              </a:rPr>
              <a:t>Hiroki </a:t>
            </a:r>
            <a:r>
              <a:rPr kumimoji="1" lang="en-US" altLang="ja-JP" sz="2000" b="1" dirty="0" err="1" smtClean="0">
                <a:effectLst>
                  <a:outerShdw blurRad="38100" dist="38100" dir="2700000" algn="tl">
                    <a:srgbClr val="000000">
                      <a:alpha val="43137"/>
                    </a:srgbClr>
                  </a:outerShdw>
                </a:effectLst>
              </a:rPr>
              <a:t>Harakawa</a:t>
            </a:r>
            <a:r>
              <a:rPr kumimoji="1" lang="en-US" altLang="ja-JP" b="1" dirty="0" smtClean="0"/>
              <a:t>,</a:t>
            </a:r>
          </a:p>
          <a:p>
            <a:pPr algn="ctr"/>
            <a:endParaRPr lang="en-US" altLang="ja-JP" dirty="0" smtClean="0"/>
          </a:p>
          <a:p>
            <a:pPr algn="ctr"/>
            <a:r>
              <a:rPr lang="en-US" altLang="ja-JP" dirty="0" err="1" smtClean="0"/>
              <a:t>Bun’ei</a:t>
            </a:r>
            <a:r>
              <a:rPr lang="en-US" altLang="ja-JP" dirty="0" smtClean="0"/>
              <a:t> Sato, Shigeru Ida, </a:t>
            </a:r>
            <a:r>
              <a:rPr lang="en-US" altLang="ja-JP" dirty="0" err="1" smtClean="0"/>
              <a:t>Yasunori</a:t>
            </a:r>
            <a:r>
              <a:rPr lang="en-US" altLang="ja-JP" dirty="0" smtClean="0"/>
              <a:t> Hori</a:t>
            </a:r>
            <a:r>
              <a:rPr lang="ja-JP" altLang="en-US" sz="1600" dirty="0" smtClean="0"/>
              <a:t>（</a:t>
            </a:r>
            <a:r>
              <a:rPr lang="en-US" altLang="ja-JP" sz="1600" dirty="0" err="1" smtClean="0"/>
              <a:t>TITech</a:t>
            </a:r>
            <a:r>
              <a:rPr lang="ja-JP" altLang="en-US" sz="1600" dirty="0" smtClean="0"/>
              <a:t>）</a:t>
            </a:r>
            <a:r>
              <a:rPr lang="en-US" altLang="ja-JP" dirty="0" smtClean="0"/>
              <a:t>,</a:t>
            </a:r>
          </a:p>
          <a:p>
            <a:pPr algn="ctr"/>
            <a:r>
              <a:rPr lang="en-US" altLang="ja-JP" dirty="0" smtClean="0"/>
              <a:t>Masashi Omiya</a:t>
            </a:r>
            <a:r>
              <a:rPr lang="ja-JP" altLang="en-US" sz="1600" dirty="0" smtClean="0"/>
              <a:t>（</a:t>
            </a:r>
            <a:r>
              <a:rPr lang="en-US" altLang="ja-JP" sz="1600" dirty="0" smtClean="0"/>
              <a:t>Tokai Univ.</a:t>
            </a:r>
            <a:r>
              <a:rPr lang="ja-JP" altLang="en-US" sz="1600" dirty="0" smtClean="0"/>
              <a:t>）</a:t>
            </a:r>
            <a:r>
              <a:rPr lang="en-US" altLang="ja-JP" dirty="0" smtClean="0"/>
              <a:t>, </a:t>
            </a:r>
          </a:p>
          <a:p>
            <a:pPr algn="ctr"/>
            <a:r>
              <a:rPr lang="en-US" altLang="ja-JP" dirty="0" err="1" smtClean="0"/>
              <a:t>Eri</a:t>
            </a:r>
            <a:r>
              <a:rPr lang="en-US" altLang="ja-JP" dirty="0" smtClean="0"/>
              <a:t> Toyota</a:t>
            </a:r>
            <a:r>
              <a:rPr lang="ja-JP" altLang="en-US" sz="1600" dirty="0" smtClean="0"/>
              <a:t>（</a:t>
            </a:r>
            <a:r>
              <a:rPr lang="en-US" altLang="ja-JP" sz="1600" dirty="0" smtClean="0"/>
              <a:t>Kobe Science Museum</a:t>
            </a:r>
            <a:r>
              <a:rPr lang="ja-JP" altLang="en-US" sz="1600" dirty="0" smtClean="0"/>
              <a:t>）</a:t>
            </a:r>
            <a:r>
              <a:rPr lang="en-US" altLang="ja-JP" sz="1600" dirty="0" smtClean="0"/>
              <a:t>, </a:t>
            </a:r>
          </a:p>
          <a:p>
            <a:pPr algn="ctr"/>
            <a:r>
              <a:rPr lang="en-US" altLang="ja-JP" dirty="0" smtClean="0"/>
              <a:t>Debra A. Fischer </a:t>
            </a:r>
            <a:r>
              <a:rPr lang="en-US" altLang="ja-JP" sz="1600" dirty="0" smtClean="0"/>
              <a:t>(Yale Univ.)</a:t>
            </a:r>
            <a:endParaRPr kumimoji="1" lang="ja-JP" altLang="en-US" dirty="0"/>
          </a:p>
        </p:txBody>
      </p:sp>
      <p:sp>
        <p:nvSpPr>
          <p:cNvPr id="6" name="テキスト ボックス 5"/>
          <p:cNvSpPr txBox="1"/>
          <p:nvPr/>
        </p:nvSpPr>
        <p:spPr>
          <a:xfrm>
            <a:off x="4171089" y="1714488"/>
            <a:ext cx="699230" cy="461665"/>
          </a:xfrm>
          <a:prstGeom prst="rect">
            <a:avLst/>
          </a:prstGeom>
          <a:noFill/>
        </p:spPr>
        <p:txBody>
          <a:bodyPr wrap="none" rtlCol="0">
            <a:spAutoFit/>
          </a:bodyPr>
          <a:lstStyle/>
          <a:p>
            <a:r>
              <a:rPr lang="en-US" altLang="ja-JP" sz="2400" dirty="0" smtClean="0"/>
              <a:t>#13</a:t>
            </a:r>
            <a:endParaRPr kumimoji="1" lang="ja-JP" altLang="en-US" sz="2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pPr/>
              <a:t>10</a:t>
            </a:fld>
            <a:endParaRPr kumimoji="1" lang="ja-JP" altLang="en-US"/>
          </a:p>
        </p:txBody>
      </p:sp>
      <p:graphicFrame>
        <p:nvGraphicFramePr>
          <p:cNvPr id="215043" name="Object 3"/>
          <p:cNvGraphicFramePr>
            <a:graphicFrameLocks noChangeAspect="1"/>
          </p:cNvGraphicFramePr>
          <p:nvPr/>
        </p:nvGraphicFramePr>
        <p:xfrm>
          <a:off x="2500298" y="785794"/>
          <a:ext cx="4208463" cy="500062"/>
        </p:xfrm>
        <a:graphic>
          <a:graphicData uri="http://schemas.openxmlformats.org/presentationml/2006/ole">
            <p:oleObj spid="_x0000_s330754" name="数式" r:id="rId3" imgW="1815840" imgH="215640" progId="Equation.3">
              <p:embed/>
            </p:oleObj>
          </a:graphicData>
        </a:graphic>
      </p:graphicFrame>
      <p:pic>
        <p:nvPicPr>
          <p:cNvPr id="7" name="図 6" descr="i2fit_dcv_474991503_N.gif"/>
          <p:cNvPicPr>
            <a:picLocks noChangeAspect="1"/>
          </p:cNvPicPr>
          <p:nvPr/>
        </p:nvPicPr>
        <p:blipFill>
          <a:blip r:embed="rId4" cstate="print"/>
          <a:srcRect l="7149" t="11779" r="7149" b="47118"/>
          <a:stretch>
            <a:fillRect/>
          </a:stretch>
        </p:blipFill>
        <p:spPr>
          <a:xfrm>
            <a:off x="1142976" y="1414545"/>
            <a:ext cx="6858016" cy="4657661"/>
          </a:xfrm>
          <a:prstGeom prst="rect">
            <a:avLst/>
          </a:prstGeom>
        </p:spPr>
      </p:pic>
      <p:sp>
        <p:nvSpPr>
          <p:cNvPr id="9" name="タイトル 8"/>
          <p:cNvSpPr>
            <a:spLocks noGrp="1"/>
          </p:cNvSpPr>
          <p:nvPr>
            <p:ph type="title"/>
          </p:nvPr>
        </p:nvSpPr>
        <p:spPr/>
        <p:txBody>
          <a:bodyPr/>
          <a:lstStyle/>
          <a:p>
            <a:r>
              <a:rPr kumimoji="1" lang="en-US" altLang="ja-JP" dirty="0" smtClean="0"/>
              <a:t> </a:t>
            </a:r>
            <a:endParaRPr kumimoji="1" lang="ja-JP" altLang="en-US" dirty="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pPr/>
              <a:t>11</a:t>
            </a:fld>
            <a:endParaRPr kumimoji="1" lang="ja-JP" altLang="en-US"/>
          </a:p>
        </p:txBody>
      </p:sp>
      <p:pic>
        <p:nvPicPr>
          <p:cNvPr id="5" name="図 4" descr="i2fit_dcv_474991503_N.gif"/>
          <p:cNvPicPr>
            <a:picLocks noChangeAspect="1"/>
          </p:cNvPicPr>
          <p:nvPr/>
        </p:nvPicPr>
        <p:blipFill>
          <a:blip r:embed="rId2" cstate="print"/>
          <a:srcRect l="7149" t="53849" r="7149" b="1683"/>
          <a:stretch>
            <a:fillRect/>
          </a:stretch>
        </p:blipFill>
        <p:spPr>
          <a:xfrm>
            <a:off x="1214414" y="1142984"/>
            <a:ext cx="6786610" cy="4986284"/>
          </a:xfrm>
          <a:prstGeom prst="rect">
            <a:avLst/>
          </a:prstGeom>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457200" y="285728"/>
            <a:ext cx="8229600" cy="5840435"/>
          </a:xfrm>
        </p:spPr>
        <p:txBody>
          <a:bodyPr/>
          <a:lstStyle/>
          <a:p>
            <a:r>
              <a:rPr lang="en-US" altLang="ja-JP" b="1" dirty="0" smtClean="0"/>
              <a:t>I2 cell spectrum:	A(λ)</a:t>
            </a:r>
          </a:p>
          <a:p>
            <a:pPr lvl="1"/>
            <a:r>
              <a:rPr kumimoji="1" lang="en-US" altLang="ja-JP" dirty="0" smtClean="0"/>
              <a:t>Lick-Hamilton I</a:t>
            </a:r>
            <a:r>
              <a:rPr kumimoji="1" lang="en-US" altLang="ja-JP" baseline="-25000" dirty="0" smtClean="0"/>
              <a:t>2 </a:t>
            </a:r>
            <a:r>
              <a:rPr lang="en-US" altLang="ja-JP" dirty="0" smtClean="0"/>
              <a:t>c</a:t>
            </a:r>
            <a:r>
              <a:rPr kumimoji="1" lang="en-US" altLang="ja-JP" dirty="0" smtClean="0"/>
              <a:t>ell </a:t>
            </a:r>
          </a:p>
          <a:p>
            <a:pPr lvl="1"/>
            <a:r>
              <a:rPr lang="en-US" altLang="ja-JP" dirty="0" smtClean="0"/>
              <a:t>Ultra high resolution </a:t>
            </a:r>
            <a:r>
              <a:rPr kumimoji="1" lang="en-US" altLang="ja-JP" dirty="0" smtClean="0"/>
              <a:t>(R</a:t>
            </a:r>
            <a:r>
              <a:rPr kumimoji="1" lang="ja-JP" altLang="en-US" dirty="0" smtClean="0"/>
              <a:t>～</a:t>
            </a:r>
            <a:r>
              <a:rPr kumimoji="1" lang="en-US" altLang="ja-JP" dirty="0" smtClean="0"/>
              <a:t>400000)</a:t>
            </a:r>
            <a:endParaRPr kumimoji="1" lang="ja-JP" altLang="en-US" dirty="0"/>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pPr/>
              <a:t>12</a:t>
            </a:fld>
            <a:endParaRPr kumimoji="1" lang="ja-JP" altLang="en-US"/>
          </a:p>
        </p:txBody>
      </p:sp>
      <p:pic>
        <p:nvPicPr>
          <p:cNvPr id="5" name="図 4" descr="i2cell.png"/>
          <p:cNvPicPr>
            <a:picLocks noChangeAspect="1"/>
          </p:cNvPicPr>
          <p:nvPr/>
        </p:nvPicPr>
        <p:blipFill>
          <a:blip r:embed="rId2" cstate="print"/>
          <a:stretch>
            <a:fillRect/>
          </a:stretch>
        </p:blipFill>
        <p:spPr>
          <a:xfrm>
            <a:off x="1283350" y="2000240"/>
            <a:ext cx="6860551" cy="4500594"/>
          </a:xfrm>
          <a:prstGeom prst="rect">
            <a:avLst/>
          </a:prstGeom>
        </p:spPr>
      </p:pic>
      <p:sp>
        <p:nvSpPr>
          <p:cNvPr id="6" name="テキスト ボックス 5"/>
          <p:cNvSpPr txBox="1"/>
          <p:nvPr/>
        </p:nvSpPr>
        <p:spPr>
          <a:xfrm>
            <a:off x="1285853" y="6215082"/>
            <a:ext cx="6858048" cy="571480"/>
          </a:xfrm>
          <a:prstGeom prst="rect">
            <a:avLst/>
          </a:prstGeom>
          <a:solidFill>
            <a:schemeClr val="tx1"/>
          </a:solidFill>
        </p:spPr>
        <p:txBody>
          <a:bodyPr wrap="none" rtlCol="0">
            <a:normAutofit fontScale="92500" lnSpcReduction="10000"/>
          </a:bodyPr>
          <a:lstStyle/>
          <a:p>
            <a:pPr marL="342900" indent="-342900" algn="ctr">
              <a:buAutoNum type="arabicPlain" startAt="5500"/>
            </a:pPr>
            <a:r>
              <a:rPr kumimoji="1" lang="en-US" altLang="ja-JP" dirty="0" smtClean="0">
                <a:solidFill>
                  <a:schemeClr val="bg1"/>
                </a:solidFill>
              </a:rPr>
              <a:t>             5502	           5504	5506	      5508	          5510</a:t>
            </a:r>
          </a:p>
          <a:p>
            <a:pPr marL="342900" indent="-342900" algn="ctr"/>
            <a:r>
              <a:rPr lang="en-US" altLang="ja-JP" dirty="0" smtClean="0">
                <a:solidFill>
                  <a:schemeClr val="bg1"/>
                </a:solidFill>
              </a:rPr>
              <a:t>Å</a:t>
            </a:r>
            <a:endParaRPr kumimoji="1" lang="en-US" altLang="ja-JP" dirty="0" smtClean="0">
              <a:solidFill>
                <a:schemeClr val="bg1"/>
              </a:solidFill>
            </a:endParaRPr>
          </a:p>
        </p:txBody>
      </p:sp>
      <p:sp>
        <p:nvSpPr>
          <p:cNvPr id="7" name="正方形/長方形 6"/>
          <p:cNvSpPr/>
          <p:nvPr/>
        </p:nvSpPr>
        <p:spPr>
          <a:xfrm>
            <a:off x="1000101" y="2000240"/>
            <a:ext cx="357190" cy="478632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rot="16200000">
            <a:off x="387112" y="4113426"/>
            <a:ext cx="1595309" cy="369332"/>
          </a:xfrm>
          <a:prstGeom prst="rect">
            <a:avLst/>
          </a:prstGeom>
          <a:noFill/>
        </p:spPr>
        <p:txBody>
          <a:bodyPr wrap="none" rtlCol="0">
            <a:spAutoFit/>
          </a:bodyPr>
          <a:lstStyle/>
          <a:p>
            <a:r>
              <a:rPr lang="en-US" altLang="ja-JP" dirty="0" smtClean="0">
                <a:solidFill>
                  <a:schemeClr val="bg1"/>
                </a:solidFill>
              </a:rPr>
              <a:t>Photon count</a:t>
            </a:r>
            <a:endParaRPr kumimoji="1" lang="ja-JP" altLang="en-US" dirty="0">
              <a:solidFill>
                <a:schemeClr val="bg1"/>
              </a:solidFill>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457200" y="285729"/>
            <a:ext cx="8258204" cy="3143272"/>
          </a:xfrm>
        </p:spPr>
        <p:txBody>
          <a:bodyPr/>
          <a:lstStyle/>
          <a:p>
            <a:r>
              <a:rPr kumimoji="1" lang="en-US" altLang="ja-JP" dirty="0" smtClean="0"/>
              <a:t>Stellar template</a:t>
            </a:r>
            <a:r>
              <a:rPr lang="en-US" altLang="ja-JP" dirty="0"/>
              <a:t>	</a:t>
            </a:r>
            <a:r>
              <a:rPr lang="en-US" altLang="ja-JP" dirty="0" smtClean="0"/>
              <a:t>S(</a:t>
            </a:r>
            <a:r>
              <a:rPr lang="en-US" altLang="ja-JP" dirty="0" err="1" smtClean="0"/>
              <a:t>λ+Δλ</a:t>
            </a:r>
            <a:r>
              <a:rPr lang="en-US" altLang="ja-JP" dirty="0" smtClean="0"/>
              <a:t>)</a:t>
            </a:r>
          </a:p>
          <a:p>
            <a:pPr lvl="1"/>
            <a:r>
              <a:rPr lang="en-US" altLang="ja-JP" sz="2400" dirty="0" smtClean="0">
                <a:solidFill>
                  <a:srgbClr val="FF5050"/>
                </a:solidFill>
              </a:rPr>
              <a:t>Sato et al. (2002)</a:t>
            </a:r>
          </a:p>
          <a:p>
            <a:pPr lvl="2"/>
            <a:r>
              <a:rPr lang="en-US" altLang="ja-JP" sz="2000" dirty="0" smtClean="0"/>
              <a:t>Theoretical stellar spectrum for the first fitting</a:t>
            </a:r>
          </a:p>
          <a:p>
            <a:pPr lvl="2"/>
            <a:r>
              <a:rPr lang="en-US" altLang="ja-JP" sz="2000" dirty="0" smtClean="0"/>
              <a:t>Fit to the observed star+I</a:t>
            </a:r>
            <a:r>
              <a:rPr lang="en-US" altLang="ja-JP" sz="2000" baseline="-25000" dirty="0" smtClean="0"/>
              <a:t>2</a:t>
            </a:r>
            <a:r>
              <a:rPr lang="en-US" altLang="ja-JP" sz="2000" dirty="0" smtClean="0"/>
              <a:t> spectrum with S</a:t>
            </a:r>
            <a:r>
              <a:rPr lang="en-US" altLang="ja-JP" sz="2000" baseline="30000" dirty="0" smtClean="0"/>
              <a:t>0</a:t>
            </a:r>
            <a:r>
              <a:rPr lang="en-US" altLang="ja-JP" sz="2000" dirty="0" smtClean="0"/>
              <a:t>(λ)</a:t>
            </a:r>
          </a:p>
          <a:p>
            <a:pPr lvl="2"/>
            <a:r>
              <a:rPr lang="en-US" altLang="ja-JP" sz="2000" dirty="0" smtClean="0"/>
              <a:t>Residuals to the fit is added to S</a:t>
            </a:r>
            <a:r>
              <a:rPr lang="en-US" altLang="ja-JP" sz="2000" baseline="30000" dirty="0" smtClean="0"/>
              <a:t>0</a:t>
            </a:r>
            <a:r>
              <a:rPr lang="en-US" altLang="ja-JP" sz="2000" dirty="0" smtClean="0"/>
              <a:t>(λ)</a:t>
            </a:r>
          </a:p>
          <a:p>
            <a:pPr lvl="2"/>
            <a:r>
              <a:rPr lang="en-US" altLang="ja-JP" sz="2000" dirty="0" smtClean="0"/>
              <a:t>Generate </a:t>
            </a:r>
            <a:r>
              <a:rPr lang="en-US" altLang="ja-JP" sz="2000" dirty="0" smtClean="0">
                <a:solidFill>
                  <a:schemeClr val="bg2">
                    <a:lumMod val="25000"/>
                    <a:lumOff val="75000"/>
                  </a:schemeClr>
                </a:solidFill>
              </a:rPr>
              <a:t>stellar template</a:t>
            </a:r>
            <a:r>
              <a:rPr lang="en-US" altLang="ja-JP" sz="2000" dirty="0" smtClean="0"/>
              <a:t> </a:t>
            </a:r>
          </a:p>
          <a:p>
            <a:pPr lvl="2"/>
            <a:r>
              <a:rPr lang="en-US" altLang="ja-JP" sz="2000" dirty="0" smtClean="0"/>
              <a:t>Average 5 templates to enlarge S/N</a:t>
            </a:r>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pPr/>
              <a:t>13</a:t>
            </a:fld>
            <a:endParaRPr kumimoji="1" lang="ja-JP" altLang="en-US"/>
          </a:p>
        </p:txBody>
      </p:sp>
      <p:grpSp>
        <p:nvGrpSpPr>
          <p:cNvPr id="2" name="グループ化 15"/>
          <p:cNvGrpSpPr/>
          <p:nvPr/>
        </p:nvGrpSpPr>
        <p:grpSpPr>
          <a:xfrm>
            <a:off x="285720" y="3571876"/>
            <a:ext cx="8572560" cy="3143272"/>
            <a:chOff x="285720" y="3571876"/>
            <a:chExt cx="8572560" cy="3143272"/>
          </a:xfrm>
        </p:grpSpPr>
        <p:grpSp>
          <p:nvGrpSpPr>
            <p:cNvPr id="5" name="グループ化 12"/>
            <p:cNvGrpSpPr/>
            <p:nvPr/>
          </p:nvGrpSpPr>
          <p:grpSpPr>
            <a:xfrm>
              <a:off x="285720" y="3571876"/>
              <a:ext cx="8572560" cy="3143272"/>
              <a:chOff x="285720" y="3571876"/>
              <a:chExt cx="8572560" cy="3143272"/>
            </a:xfrm>
          </p:grpSpPr>
          <p:sp>
            <p:nvSpPr>
              <p:cNvPr id="25" name="正方形/長方形 24"/>
              <p:cNvSpPr/>
              <p:nvPr/>
            </p:nvSpPr>
            <p:spPr>
              <a:xfrm>
                <a:off x="285720" y="3571876"/>
                <a:ext cx="8572560" cy="3143272"/>
              </a:xfrm>
              <a:prstGeom prst="rect">
                <a:avLst/>
              </a:prstGeom>
              <a:solidFill>
                <a:schemeClr val="accent6">
                  <a:lumMod val="50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a:p>
            </p:txBody>
          </p:sp>
          <p:sp>
            <p:nvSpPr>
              <p:cNvPr id="26" name="フリーフォーム 25"/>
              <p:cNvSpPr/>
              <p:nvPr/>
            </p:nvSpPr>
            <p:spPr>
              <a:xfrm>
                <a:off x="3435832" y="3806883"/>
                <a:ext cx="2279176" cy="1050877"/>
              </a:xfrm>
              <a:custGeom>
                <a:avLst/>
                <a:gdLst>
                  <a:gd name="connsiteX0" fmla="*/ 0 w 2279176"/>
                  <a:gd name="connsiteY0" fmla="*/ 27295 h 1050877"/>
                  <a:gd name="connsiteX1" fmla="*/ 245660 w 2279176"/>
                  <a:gd name="connsiteY1" fmla="*/ 27295 h 1050877"/>
                  <a:gd name="connsiteX2" fmla="*/ 286603 w 2279176"/>
                  <a:gd name="connsiteY2" fmla="*/ 1050877 h 1050877"/>
                  <a:gd name="connsiteX3" fmla="*/ 327546 w 2279176"/>
                  <a:gd name="connsiteY3" fmla="*/ 27295 h 1050877"/>
                  <a:gd name="connsiteX4" fmla="*/ 450376 w 2279176"/>
                  <a:gd name="connsiteY4" fmla="*/ 13648 h 1050877"/>
                  <a:gd name="connsiteX5" fmla="*/ 573206 w 2279176"/>
                  <a:gd name="connsiteY5" fmla="*/ 1037230 h 1050877"/>
                  <a:gd name="connsiteX6" fmla="*/ 532263 w 2279176"/>
                  <a:gd name="connsiteY6" fmla="*/ 27295 h 1050877"/>
                  <a:gd name="connsiteX7" fmla="*/ 655093 w 2279176"/>
                  <a:gd name="connsiteY7" fmla="*/ 27295 h 1050877"/>
                  <a:gd name="connsiteX8" fmla="*/ 764275 w 2279176"/>
                  <a:gd name="connsiteY8" fmla="*/ 1009934 h 1050877"/>
                  <a:gd name="connsiteX9" fmla="*/ 750627 w 2279176"/>
                  <a:gd name="connsiteY9" fmla="*/ 13648 h 1050877"/>
                  <a:gd name="connsiteX10" fmla="*/ 982639 w 2279176"/>
                  <a:gd name="connsiteY10" fmla="*/ 0 h 1050877"/>
                  <a:gd name="connsiteX11" fmla="*/ 1132764 w 2279176"/>
                  <a:gd name="connsiteY11" fmla="*/ 996286 h 1050877"/>
                  <a:gd name="connsiteX12" fmla="*/ 1091821 w 2279176"/>
                  <a:gd name="connsiteY12" fmla="*/ 0 h 1050877"/>
                  <a:gd name="connsiteX13" fmla="*/ 1241946 w 2279176"/>
                  <a:gd name="connsiteY13" fmla="*/ 0 h 1050877"/>
                  <a:gd name="connsiteX14" fmla="*/ 1296537 w 2279176"/>
                  <a:gd name="connsiteY14" fmla="*/ 1023582 h 1050877"/>
                  <a:gd name="connsiteX15" fmla="*/ 1323833 w 2279176"/>
                  <a:gd name="connsiteY15" fmla="*/ 13648 h 1050877"/>
                  <a:gd name="connsiteX16" fmla="*/ 1378424 w 2279176"/>
                  <a:gd name="connsiteY16" fmla="*/ 27295 h 1050877"/>
                  <a:gd name="connsiteX17" fmla="*/ 1473958 w 2279176"/>
                  <a:gd name="connsiteY17" fmla="*/ 1009934 h 1050877"/>
                  <a:gd name="connsiteX18" fmla="*/ 1501254 w 2279176"/>
                  <a:gd name="connsiteY18" fmla="*/ 13648 h 1050877"/>
                  <a:gd name="connsiteX19" fmla="*/ 1583140 w 2279176"/>
                  <a:gd name="connsiteY19" fmla="*/ 27295 h 1050877"/>
                  <a:gd name="connsiteX20" fmla="*/ 1678675 w 2279176"/>
                  <a:gd name="connsiteY20" fmla="*/ 1037230 h 1050877"/>
                  <a:gd name="connsiteX21" fmla="*/ 1705970 w 2279176"/>
                  <a:gd name="connsiteY21" fmla="*/ 27295 h 1050877"/>
                  <a:gd name="connsiteX22" fmla="*/ 2279176 w 2279176"/>
                  <a:gd name="connsiteY22" fmla="*/ 27295 h 1050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79176" h="1050877">
                    <a:moveTo>
                      <a:pt x="0" y="27295"/>
                    </a:moveTo>
                    <a:lnTo>
                      <a:pt x="245660" y="27295"/>
                    </a:lnTo>
                    <a:lnTo>
                      <a:pt x="286603" y="1050877"/>
                    </a:lnTo>
                    <a:lnTo>
                      <a:pt x="327546" y="27295"/>
                    </a:lnTo>
                    <a:lnTo>
                      <a:pt x="450376" y="13648"/>
                    </a:lnTo>
                    <a:lnTo>
                      <a:pt x="573206" y="1037230"/>
                    </a:lnTo>
                    <a:lnTo>
                      <a:pt x="532263" y="27295"/>
                    </a:lnTo>
                    <a:lnTo>
                      <a:pt x="655093" y="27295"/>
                    </a:lnTo>
                    <a:lnTo>
                      <a:pt x="764275" y="1009934"/>
                    </a:lnTo>
                    <a:lnTo>
                      <a:pt x="750627" y="13648"/>
                    </a:lnTo>
                    <a:lnTo>
                      <a:pt x="982639" y="0"/>
                    </a:lnTo>
                    <a:lnTo>
                      <a:pt x="1132764" y="996286"/>
                    </a:lnTo>
                    <a:lnTo>
                      <a:pt x="1091821" y="0"/>
                    </a:lnTo>
                    <a:lnTo>
                      <a:pt x="1241946" y="0"/>
                    </a:lnTo>
                    <a:lnTo>
                      <a:pt x="1296537" y="1023582"/>
                    </a:lnTo>
                    <a:lnTo>
                      <a:pt x="1323833" y="13648"/>
                    </a:lnTo>
                    <a:lnTo>
                      <a:pt x="1378424" y="27295"/>
                    </a:lnTo>
                    <a:lnTo>
                      <a:pt x="1473958" y="1009934"/>
                    </a:lnTo>
                    <a:lnTo>
                      <a:pt x="1501254" y="13648"/>
                    </a:lnTo>
                    <a:lnTo>
                      <a:pt x="1583140" y="27295"/>
                    </a:lnTo>
                    <a:lnTo>
                      <a:pt x="1678675" y="1037230"/>
                    </a:lnTo>
                    <a:lnTo>
                      <a:pt x="1705970" y="27295"/>
                    </a:lnTo>
                    <a:lnTo>
                      <a:pt x="2279176" y="27295"/>
                    </a:lnTo>
                  </a:path>
                </a:pathLst>
              </a:custGeom>
              <a:noFill/>
              <a:ln w="28575">
                <a:solidFill>
                  <a:srgbClr val="6C548A"/>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sp>
          <p:nvSpPr>
            <p:cNvPr id="23" name="テキスト ボックス 22"/>
            <p:cNvSpPr txBox="1"/>
            <p:nvPr/>
          </p:nvSpPr>
          <p:spPr>
            <a:xfrm>
              <a:off x="428596" y="6215082"/>
              <a:ext cx="2571768" cy="369332"/>
            </a:xfrm>
            <a:prstGeom prst="rect">
              <a:avLst/>
            </a:prstGeom>
            <a:noFill/>
          </p:spPr>
          <p:txBody>
            <a:bodyPr wrap="square" rtlCol="0">
              <a:spAutoFit/>
            </a:bodyPr>
            <a:lstStyle/>
            <a:p>
              <a:r>
                <a:rPr lang="en-US" altLang="ja-JP" dirty="0" smtClean="0">
                  <a:latin typeface="+mn-ea"/>
                </a:rPr>
                <a:t>intrinsic stellar spectrum</a:t>
              </a:r>
              <a:endParaRPr kumimoji="1" lang="ja-JP" altLang="en-US" dirty="0">
                <a:latin typeface="+mn-ea"/>
              </a:endParaRPr>
            </a:p>
          </p:txBody>
        </p:sp>
        <p:sp>
          <p:nvSpPr>
            <p:cNvPr id="24" name="テキスト ボックス 23"/>
            <p:cNvSpPr txBox="1"/>
            <p:nvPr/>
          </p:nvSpPr>
          <p:spPr>
            <a:xfrm>
              <a:off x="3357554" y="4500570"/>
              <a:ext cx="1428760" cy="369332"/>
            </a:xfrm>
            <a:prstGeom prst="rect">
              <a:avLst/>
            </a:prstGeom>
            <a:noFill/>
          </p:spPr>
          <p:txBody>
            <a:bodyPr wrap="square" rtlCol="0">
              <a:spAutoFit/>
            </a:bodyPr>
            <a:lstStyle/>
            <a:p>
              <a:r>
                <a:rPr lang="en-US" altLang="ja-JP" b="1" dirty="0" smtClean="0">
                  <a:latin typeface="+mn-ea"/>
                </a:rPr>
                <a:t>I2</a:t>
              </a:r>
              <a:endParaRPr kumimoji="1" lang="ja-JP" altLang="en-US" b="1" dirty="0">
                <a:latin typeface="+mn-ea"/>
              </a:endParaRPr>
            </a:p>
          </p:txBody>
        </p:sp>
      </p:grpSp>
      <p:sp>
        <p:nvSpPr>
          <p:cNvPr id="28" name="テキスト ボックス 27"/>
          <p:cNvSpPr txBox="1"/>
          <p:nvPr/>
        </p:nvSpPr>
        <p:spPr>
          <a:xfrm>
            <a:off x="6643702" y="5286388"/>
            <a:ext cx="1428760" cy="369332"/>
          </a:xfrm>
          <a:prstGeom prst="rect">
            <a:avLst/>
          </a:prstGeom>
          <a:noFill/>
        </p:spPr>
        <p:txBody>
          <a:bodyPr wrap="square" rtlCol="0">
            <a:spAutoFit/>
          </a:bodyPr>
          <a:lstStyle/>
          <a:p>
            <a:r>
              <a:rPr lang="en-US" altLang="ja-JP" b="1" dirty="0" smtClean="0">
                <a:latin typeface="+mn-ea"/>
              </a:rPr>
              <a:t>observation</a:t>
            </a:r>
            <a:endParaRPr kumimoji="1" lang="ja-JP" altLang="en-US" b="1" dirty="0">
              <a:latin typeface="+mn-ea"/>
            </a:endParaRPr>
          </a:p>
        </p:txBody>
      </p:sp>
      <p:sp>
        <p:nvSpPr>
          <p:cNvPr id="29" name="フリーフォーム 28"/>
          <p:cNvSpPr/>
          <p:nvPr/>
        </p:nvSpPr>
        <p:spPr>
          <a:xfrm>
            <a:off x="571472" y="5643578"/>
            <a:ext cx="2347415" cy="764275"/>
          </a:xfrm>
          <a:custGeom>
            <a:avLst/>
            <a:gdLst>
              <a:gd name="connsiteX0" fmla="*/ 0 w 2347415"/>
              <a:gd name="connsiteY0" fmla="*/ 40943 h 764275"/>
              <a:gd name="connsiteX1" fmla="*/ 136478 w 2347415"/>
              <a:gd name="connsiteY1" fmla="*/ 13648 h 764275"/>
              <a:gd name="connsiteX2" fmla="*/ 245660 w 2347415"/>
              <a:gd name="connsiteY2" fmla="*/ 641445 h 764275"/>
              <a:gd name="connsiteX3" fmla="*/ 368490 w 2347415"/>
              <a:gd name="connsiteY3" fmla="*/ 0 h 764275"/>
              <a:gd name="connsiteX4" fmla="*/ 627797 w 2347415"/>
              <a:gd name="connsiteY4" fmla="*/ 13648 h 764275"/>
              <a:gd name="connsiteX5" fmla="*/ 641445 w 2347415"/>
              <a:gd name="connsiteY5" fmla="*/ 600502 h 764275"/>
              <a:gd name="connsiteX6" fmla="*/ 709684 w 2347415"/>
              <a:gd name="connsiteY6" fmla="*/ 40943 h 764275"/>
              <a:gd name="connsiteX7" fmla="*/ 1050878 w 2347415"/>
              <a:gd name="connsiteY7" fmla="*/ 54591 h 764275"/>
              <a:gd name="connsiteX8" fmla="*/ 1173708 w 2347415"/>
              <a:gd name="connsiteY8" fmla="*/ 518615 h 764275"/>
              <a:gd name="connsiteX9" fmla="*/ 1269242 w 2347415"/>
              <a:gd name="connsiteY9" fmla="*/ 81887 h 764275"/>
              <a:gd name="connsiteX10" fmla="*/ 1555845 w 2347415"/>
              <a:gd name="connsiteY10" fmla="*/ 95535 h 764275"/>
              <a:gd name="connsiteX11" fmla="*/ 1705970 w 2347415"/>
              <a:gd name="connsiteY11" fmla="*/ 764275 h 764275"/>
              <a:gd name="connsiteX12" fmla="*/ 1815153 w 2347415"/>
              <a:gd name="connsiteY12" fmla="*/ 136478 h 764275"/>
              <a:gd name="connsiteX13" fmla="*/ 2347415 w 2347415"/>
              <a:gd name="connsiteY13" fmla="*/ 136478 h 764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47415" h="764275">
                <a:moveTo>
                  <a:pt x="0" y="40943"/>
                </a:moveTo>
                <a:lnTo>
                  <a:pt x="136478" y="13648"/>
                </a:lnTo>
                <a:lnTo>
                  <a:pt x="245660" y="641445"/>
                </a:lnTo>
                <a:lnTo>
                  <a:pt x="368490" y="0"/>
                </a:lnTo>
                <a:lnTo>
                  <a:pt x="627797" y="13648"/>
                </a:lnTo>
                <a:lnTo>
                  <a:pt x="641445" y="600502"/>
                </a:lnTo>
                <a:lnTo>
                  <a:pt x="709684" y="40943"/>
                </a:lnTo>
                <a:lnTo>
                  <a:pt x="1050878" y="54591"/>
                </a:lnTo>
                <a:lnTo>
                  <a:pt x="1173708" y="518615"/>
                </a:lnTo>
                <a:lnTo>
                  <a:pt x="1269242" y="81887"/>
                </a:lnTo>
                <a:lnTo>
                  <a:pt x="1555845" y="95535"/>
                </a:lnTo>
                <a:lnTo>
                  <a:pt x="1705970" y="764275"/>
                </a:lnTo>
                <a:lnTo>
                  <a:pt x="1815153" y="136478"/>
                </a:lnTo>
                <a:lnTo>
                  <a:pt x="2347415" y="136478"/>
                </a:lnTo>
              </a:path>
            </a:pathLst>
          </a:custGeom>
          <a:ln w="3810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0" name="フリーフォーム 29"/>
          <p:cNvSpPr/>
          <p:nvPr/>
        </p:nvSpPr>
        <p:spPr>
          <a:xfrm>
            <a:off x="6310198" y="5596882"/>
            <a:ext cx="2333768" cy="832514"/>
          </a:xfrm>
          <a:custGeom>
            <a:avLst/>
            <a:gdLst>
              <a:gd name="connsiteX0" fmla="*/ 0 w 2333768"/>
              <a:gd name="connsiteY0" fmla="*/ 0 h 832514"/>
              <a:gd name="connsiteX1" fmla="*/ 122830 w 2333768"/>
              <a:gd name="connsiteY1" fmla="*/ 0 h 832514"/>
              <a:gd name="connsiteX2" fmla="*/ 245660 w 2333768"/>
              <a:gd name="connsiteY2" fmla="*/ 791570 h 832514"/>
              <a:gd name="connsiteX3" fmla="*/ 354842 w 2333768"/>
              <a:gd name="connsiteY3" fmla="*/ 0 h 832514"/>
              <a:gd name="connsiteX4" fmla="*/ 436729 w 2333768"/>
              <a:gd name="connsiteY4" fmla="*/ 13648 h 832514"/>
              <a:gd name="connsiteX5" fmla="*/ 504968 w 2333768"/>
              <a:gd name="connsiteY5" fmla="*/ 791570 h 832514"/>
              <a:gd name="connsiteX6" fmla="*/ 545911 w 2333768"/>
              <a:gd name="connsiteY6" fmla="*/ 27296 h 832514"/>
              <a:gd name="connsiteX7" fmla="*/ 600502 w 2333768"/>
              <a:gd name="connsiteY7" fmla="*/ 40943 h 832514"/>
              <a:gd name="connsiteX8" fmla="*/ 723332 w 2333768"/>
              <a:gd name="connsiteY8" fmla="*/ 218364 h 832514"/>
              <a:gd name="connsiteX9" fmla="*/ 805218 w 2333768"/>
              <a:gd name="connsiteY9" fmla="*/ 723331 h 832514"/>
              <a:gd name="connsiteX10" fmla="*/ 859809 w 2333768"/>
              <a:gd name="connsiteY10" fmla="*/ 68239 h 832514"/>
              <a:gd name="connsiteX11" fmla="*/ 1078174 w 2333768"/>
              <a:gd name="connsiteY11" fmla="*/ 81887 h 832514"/>
              <a:gd name="connsiteX12" fmla="*/ 1201003 w 2333768"/>
              <a:gd name="connsiteY12" fmla="*/ 791570 h 832514"/>
              <a:gd name="connsiteX13" fmla="*/ 1214651 w 2333768"/>
              <a:gd name="connsiteY13" fmla="*/ 259308 h 832514"/>
              <a:gd name="connsiteX14" fmla="*/ 1351129 w 2333768"/>
              <a:gd name="connsiteY14" fmla="*/ 81887 h 832514"/>
              <a:gd name="connsiteX15" fmla="*/ 1419368 w 2333768"/>
              <a:gd name="connsiteY15" fmla="*/ 81887 h 832514"/>
              <a:gd name="connsiteX16" fmla="*/ 1501254 w 2333768"/>
              <a:gd name="connsiteY16" fmla="*/ 832514 h 832514"/>
              <a:gd name="connsiteX17" fmla="*/ 1528550 w 2333768"/>
              <a:gd name="connsiteY17" fmla="*/ 68239 h 832514"/>
              <a:gd name="connsiteX18" fmla="*/ 1624084 w 2333768"/>
              <a:gd name="connsiteY18" fmla="*/ 54591 h 832514"/>
              <a:gd name="connsiteX19" fmla="*/ 1746914 w 2333768"/>
              <a:gd name="connsiteY19" fmla="*/ 777922 h 832514"/>
              <a:gd name="connsiteX20" fmla="*/ 1910687 w 2333768"/>
              <a:gd name="connsiteY20" fmla="*/ 68239 h 832514"/>
              <a:gd name="connsiteX21" fmla="*/ 2333768 w 2333768"/>
              <a:gd name="connsiteY21" fmla="*/ 40943 h 83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3768" h="832514">
                <a:moveTo>
                  <a:pt x="0" y="0"/>
                </a:moveTo>
                <a:lnTo>
                  <a:pt x="122830" y="0"/>
                </a:lnTo>
                <a:lnTo>
                  <a:pt x="245660" y="791570"/>
                </a:lnTo>
                <a:lnTo>
                  <a:pt x="354842" y="0"/>
                </a:lnTo>
                <a:lnTo>
                  <a:pt x="436729" y="13648"/>
                </a:lnTo>
                <a:lnTo>
                  <a:pt x="504968" y="791570"/>
                </a:lnTo>
                <a:lnTo>
                  <a:pt x="545911" y="27296"/>
                </a:lnTo>
                <a:lnTo>
                  <a:pt x="600502" y="40943"/>
                </a:lnTo>
                <a:lnTo>
                  <a:pt x="723332" y="218364"/>
                </a:lnTo>
                <a:lnTo>
                  <a:pt x="805218" y="723331"/>
                </a:lnTo>
                <a:lnTo>
                  <a:pt x="859809" y="68239"/>
                </a:lnTo>
                <a:lnTo>
                  <a:pt x="1078174" y="81887"/>
                </a:lnTo>
                <a:lnTo>
                  <a:pt x="1201003" y="791570"/>
                </a:lnTo>
                <a:lnTo>
                  <a:pt x="1214651" y="259308"/>
                </a:lnTo>
                <a:lnTo>
                  <a:pt x="1351129" y="81887"/>
                </a:lnTo>
                <a:lnTo>
                  <a:pt x="1419368" y="81887"/>
                </a:lnTo>
                <a:lnTo>
                  <a:pt x="1501254" y="832514"/>
                </a:lnTo>
                <a:lnTo>
                  <a:pt x="1528550" y="68239"/>
                </a:lnTo>
                <a:lnTo>
                  <a:pt x="1624084" y="54591"/>
                </a:lnTo>
                <a:lnTo>
                  <a:pt x="1746914" y="777922"/>
                </a:lnTo>
                <a:lnTo>
                  <a:pt x="1910687" y="68239"/>
                </a:lnTo>
                <a:lnTo>
                  <a:pt x="2333768" y="40943"/>
                </a:lnTo>
              </a:path>
            </a:pathLst>
          </a:cu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2" name="左中かっこ 31"/>
          <p:cNvSpPr/>
          <p:nvPr/>
        </p:nvSpPr>
        <p:spPr>
          <a:xfrm>
            <a:off x="1285852" y="1643050"/>
            <a:ext cx="142876" cy="857256"/>
          </a:xfrm>
          <a:prstGeom prst="lef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3" name="テキスト ボックス 32"/>
          <p:cNvSpPr txBox="1"/>
          <p:nvPr/>
        </p:nvSpPr>
        <p:spPr>
          <a:xfrm rot="18557173">
            <a:off x="-128388" y="2282839"/>
            <a:ext cx="1895071" cy="369332"/>
          </a:xfrm>
          <a:prstGeom prst="rect">
            <a:avLst/>
          </a:prstGeom>
          <a:noFill/>
        </p:spPr>
        <p:txBody>
          <a:bodyPr wrap="none" rtlCol="0">
            <a:spAutoFit/>
          </a:bodyPr>
          <a:lstStyle/>
          <a:p>
            <a:r>
              <a:rPr lang="en-US" altLang="ja-JP" dirty="0" smtClean="0"/>
              <a:t>Iterate 10 times</a:t>
            </a:r>
            <a:endParaRPr kumimoji="1" lang="ja-JP" altLang="en-US" dirty="0"/>
          </a:p>
        </p:txBody>
      </p:sp>
      <p:sp>
        <p:nvSpPr>
          <p:cNvPr id="34" name="テキスト ボックス 33"/>
          <p:cNvSpPr txBox="1"/>
          <p:nvPr/>
        </p:nvSpPr>
        <p:spPr>
          <a:xfrm>
            <a:off x="571472" y="4429132"/>
            <a:ext cx="1923925" cy="369332"/>
          </a:xfrm>
          <a:prstGeom prst="rect">
            <a:avLst/>
          </a:prstGeom>
          <a:noFill/>
        </p:spPr>
        <p:txBody>
          <a:bodyPr wrap="none" rtlCol="0">
            <a:spAutoFit/>
          </a:bodyPr>
          <a:lstStyle/>
          <a:p>
            <a:r>
              <a:rPr lang="en-US" altLang="ja-JP" dirty="0" smtClean="0"/>
              <a:t>Stellar template</a:t>
            </a:r>
            <a:endParaRPr kumimoji="1" lang="ja-JP" altLang="en-US" dirty="0"/>
          </a:p>
        </p:txBody>
      </p:sp>
      <p:sp>
        <p:nvSpPr>
          <p:cNvPr id="35" name="フリーフォーム 34"/>
          <p:cNvSpPr/>
          <p:nvPr/>
        </p:nvSpPr>
        <p:spPr>
          <a:xfrm>
            <a:off x="5572132" y="5072074"/>
            <a:ext cx="785818" cy="277682"/>
          </a:xfrm>
          <a:custGeom>
            <a:avLst/>
            <a:gdLst>
              <a:gd name="connsiteX0" fmla="*/ 0 w 1252024"/>
              <a:gd name="connsiteY0" fmla="*/ 1226233 h 1277814"/>
              <a:gd name="connsiteX1" fmla="*/ 365760 w 1252024"/>
              <a:gd name="connsiteY1" fmla="*/ 1057421 h 1277814"/>
              <a:gd name="connsiteX2" fmla="*/ 647114 w 1252024"/>
              <a:gd name="connsiteY2" fmla="*/ 2344 h 1277814"/>
              <a:gd name="connsiteX3" fmla="*/ 886264 w 1252024"/>
              <a:gd name="connsiteY3" fmla="*/ 1071488 h 1277814"/>
              <a:gd name="connsiteX4" fmla="*/ 1252024 w 1252024"/>
              <a:gd name="connsiteY4" fmla="*/ 1240301 h 12778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2024" h="1277814">
                <a:moveTo>
                  <a:pt x="0" y="1226233"/>
                </a:moveTo>
                <a:cubicBezTo>
                  <a:pt x="128954" y="1243818"/>
                  <a:pt x="257908" y="1261403"/>
                  <a:pt x="365760" y="1057421"/>
                </a:cubicBezTo>
                <a:cubicBezTo>
                  <a:pt x="473612" y="853439"/>
                  <a:pt x="560363" y="0"/>
                  <a:pt x="647114" y="2344"/>
                </a:cubicBezTo>
                <a:cubicBezTo>
                  <a:pt x="733865" y="4689"/>
                  <a:pt x="785446" y="865162"/>
                  <a:pt x="886264" y="1071488"/>
                </a:cubicBezTo>
                <a:cubicBezTo>
                  <a:pt x="987082" y="1277814"/>
                  <a:pt x="1119553" y="1259057"/>
                  <a:pt x="1252024" y="1240301"/>
                </a:cubicBezTo>
              </a:path>
            </a:pathLst>
          </a:custGeom>
          <a:noFill/>
          <a:ln w="6350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6" name="テキスト ボックス 35"/>
          <p:cNvSpPr txBox="1"/>
          <p:nvPr/>
        </p:nvSpPr>
        <p:spPr>
          <a:xfrm>
            <a:off x="5715008" y="4714884"/>
            <a:ext cx="360996" cy="369332"/>
          </a:xfrm>
          <a:prstGeom prst="rect">
            <a:avLst/>
          </a:prstGeom>
          <a:noFill/>
        </p:spPr>
        <p:txBody>
          <a:bodyPr wrap="none" rtlCol="0">
            <a:spAutoFit/>
          </a:bodyPr>
          <a:lstStyle/>
          <a:p>
            <a:r>
              <a:rPr lang="en-US" altLang="ja-JP" dirty="0" smtClean="0"/>
              <a:t>IP</a:t>
            </a:r>
            <a:endParaRPr kumimoji="1" lang="ja-JP" altLang="en-US" dirty="0"/>
          </a:p>
        </p:txBody>
      </p:sp>
      <p:sp>
        <p:nvSpPr>
          <p:cNvPr id="37" name="フリーフォーム 36"/>
          <p:cNvSpPr/>
          <p:nvPr/>
        </p:nvSpPr>
        <p:spPr>
          <a:xfrm>
            <a:off x="6357950" y="3957851"/>
            <a:ext cx="2224585" cy="818865"/>
          </a:xfrm>
          <a:custGeom>
            <a:avLst/>
            <a:gdLst>
              <a:gd name="connsiteX0" fmla="*/ 0 w 2224585"/>
              <a:gd name="connsiteY0" fmla="*/ 0 h 818865"/>
              <a:gd name="connsiteX1" fmla="*/ 136477 w 2224585"/>
              <a:gd name="connsiteY1" fmla="*/ 0 h 818865"/>
              <a:gd name="connsiteX2" fmla="*/ 272955 w 2224585"/>
              <a:gd name="connsiteY2" fmla="*/ 818865 h 818865"/>
              <a:gd name="connsiteX3" fmla="*/ 395785 w 2224585"/>
              <a:gd name="connsiteY3" fmla="*/ 40943 h 818865"/>
              <a:gd name="connsiteX4" fmla="*/ 491319 w 2224585"/>
              <a:gd name="connsiteY4" fmla="*/ 40943 h 818865"/>
              <a:gd name="connsiteX5" fmla="*/ 545910 w 2224585"/>
              <a:gd name="connsiteY5" fmla="*/ 777922 h 818865"/>
              <a:gd name="connsiteX6" fmla="*/ 600501 w 2224585"/>
              <a:gd name="connsiteY6" fmla="*/ 40943 h 818865"/>
              <a:gd name="connsiteX7" fmla="*/ 750626 w 2224585"/>
              <a:gd name="connsiteY7" fmla="*/ 40943 h 818865"/>
              <a:gd name="connsiteX8" fmla="*/ 832513 w 2224585"/>
              <a:gd name="connsiteY8" fmla="*/ 777922 h 818865"/>
              <a:gd name="connsiteX9" fmla="*/ 887104 w 2224585"/>
              <a:gd name="connsiteY9" fmla="*/ 27295 h 818865"/>
              <a:gd name="connsiteX10" fmla="*/ 1119116 w 2224585"/>
              <a:gd name="connsiteY10" fmla="*/ 40943 h 818865"/>
              <a:gd name="connsiteX11" fmla="*/ 1146411 w 2224585"/>
              <a:gd name="connsiteY11" fmla="*/ 750627 h 818865"/>
              <a:gd name="connsiteX12" fmla="*/ 1228298 w 2224585"/>
              <a:gd name="connsiteY12" fmla="*/ 204716 h 818865"/>
              <a:gd name="connsiteX13" fmla="*/ 1364776 w 2224585"/>
              <a:gd name="connsiteY13" fmla="*/ 27295 h 818865"/>
              <a:gd name="connsiteX14" fmla="*/ 1487605 w 2224585"/>
              <a:gd name="connsiteY14" fmla="*/ 27295 h 818865"/>
              <a:gd name="connsiteX15" fmla="*/ 1555844 w 2224585"/>
              <a:gd name="connsiteY15" fmla="*/ 750627 h 818865"/>
              <a:gd name="connsiteX16" fmla="*/ 1760561 w 2224585"/>
              <a:gd name="connsiteY16" fmla="*/ 40943 h 818865"/>
              <a:gd name="connsiteX17" fmla="*/ 2224585 w 2224585"/>
              <a:gd name="connsiteY17" fmla="*/ 40943 h 818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24585" h="818865">
                <a:moveTo>
                  <a:pt x="0" y="0"/>
                </a:moveTo>
                <a:lnTo>
                  <a:pt x="136477" y="0"/>
                </a:lnTo>
                <a:lnTo>
                  <a:pt x="272955" y="818865"/>
                </a:lnTo>
                <a:lnTo>
                  <a:pt x="395785" y="40943"/>
                </a:lnTo>
                <a:lnTo>
                  <a:pt x="491319" y="40943"/>
                </a:lnTo>
                <a:lnTo>
                  <a:pt x="545910" y="777922"/>
                </a:lnTo>
                <a:lnTo>
                  <a:pt x="600501" y="40943"/>
                </a:lnTo>
                <a:lnTo>
                  <a:pt x="750626" y="40943"/>
                </a:lnTo>
                <a:lnTo>
                  <a:pt x="832513" y="777922"/>
                </a:lnTo>
                <a:lnTo>
                  <a:pt x="887104" y="27295"/>
                </a:lnTo>
                <a:lnTo>
                  <a:pt x="1119116" y="40943"/>
                </a:lnTo>
                <a:lnTo>
                  <a:pt x="1146411" y="750627"/>
                </a:lnTo>
                <a:lnTo>
                  <a:pt x="1228298" y="204716"/>
                </a:lnTo>
                <a:lnTo>
                  <a:pt x="1364776" y="27295"/>
                </a:lnTo>
                <a:lnTo>
                  <a:pt x="1487605" y="27295"/>
                </a:lnTo>
                <a:lnTo>
                  <a:pt x="1555844" y="750627"/>
                </a:lnTo>
                <a:lnTo>
                  <a:pt x="1760561" y="40943"/>
                </a:lnTo>
                <a:lnTo>
                  <a:pt x="2224585" y="40943"/>
                </a:lnTo>
              </a:path>
            </a:pathLst>
          </a:custGeom>
          <a:ln w="381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8" name="フリーフォーム 37"/>
          <p:cNvSpPr/>
          <p:nvPr/>
        </p:nvSpPr>
        <p:spPr>
          <a:xfrm>
            <a:off x="532263" y="3929066"/>
            <a:ext cx="2292824" cy="586854"/>
          </a:xfrm>
          <a:custGeom>
            <a:avLst/>
            <a:gdLst>
              <a:gd name="connsiteX0" fmla="*/ 0 w 2292824"/>
              <a:gd name="connsiteY0" fmla="*/ 68239 h 586854"/>
              <a:gd name="connsiteX1" fmla="*/ 81886 w 2292824"/>
              <a:gd name="connsiteY1" fmla="*/ 27296 h 586854"/>
              <a:gd name="connsiteX2" fmla="*/ 191068 w 2292824"/>
              <a:gd name="connsiteY2" fmla="*/ 518615 h 586854"/>
              <a:gd name="connsiteX3" fmla="*/ 382137 w 2292824"/>
              <a:gd name="connsiteY3" fmla="*/ 13648 h 586854"/>
              <a:gd name="connsiteX4" fmla="*/ 1009934 w 2292824"/>
              <a:gd name="connsiteY4" fmla="*/ 0 h 586854"/>
              <a:gd name="connsiteX5" fmla="*/ 1132764 w 2292824"/>
              <a:gd name="connsiteY5" fmla="*/ 491320 h 586854"/>
              <a:gd name="connsiteX6" fmla="*/ 1282889 w 2292824"/>
              <a:gd name="connsiteY6" fmla="*/ 40943 h 586854"/>
              <a:gd name="connsiteX7" fmla="*/ 1583140 w 2292824"/>
              <a:gd name="connsiteY7" fmla="*/ 40943 h 586854"/>
              <a:gd name="connsiteX8" fmla="*/ 1651379 w 2292824"/>
              <a:gd name="connsiteY8" fmla="*/ 586854 h 586854"/>
              <a:gd name="connsiteX9" fmla="*/ 1842447 w 2292824"/>
              <a:gd name="connsiteY9" fmla="*/ 40943 h 586854"/>
              <a:gd name="connsiteX10" fmla="*/ 2292824 w 2292824"/>
              <a:gd name="connsiteY10" fmla="*/ 95535 h 586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92824" h="586854">
                <a:moveTo>
                  <a:pt x="0" y="68239"/>
                </a:moveTo>
                <a:lnTo>
                  <a:pt x="81886" y="27296"/>
                </a:lnTo>
                <a:lnTo>
                  <a:pt x="191068" y="518615"/>
                </a:lnTo>
                <a:lnTo>
                  <a:pt x="382137" y="13648"/>
                </a:lnTo>
                <a:lnTo>
                  <a:pt x="1009934" y="0"/>
                </a:lnTo>
                <a:lnTo>
                  <a:pt x="1132764" y="491320"/>
                </a:lnTo>
                <a:lnTo>
                  <a:pt x="1282889" y="40943"/>
                </a:lnTo>
                <a:lnTo>
                  <a:pt x="1583140" y="40943"/>
                </a:lnTo>
                <a:lnTo>
                  <a:pt x="1651379" y="586854"/>
                </a:lnTo>
                <a:lnTo>
                  <a:pt x="1842447" y="40943"/>
                </a:lnTo>
                <a:lnTo>
                  <a:pt x="2292824" y="95535"/>
                </a:lnTo>
              </a:path>
            </a:pathLst>
          </a:custGeom>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0" name="右矢印 39"/>
          <p:cNvSpPr/>
          <p:nvPr/>
        </p:nvSpPr>
        <p:spPr>
          <a:xfrm>
            <a:off x="5786446" y="4214818"/>
            <a:ext cx="428628" cy="214314"/>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41" name="テキスト ボックス 40"/>
          <p:cNvSpPr txBox="1"/>
          <p:nvPr/>
        </p:nvSpPr>
        <p:spPr>
          <a:xfrm>
            <a:off x="6572264" y="3643314"/>
            <a:ext cx="1571636" cy="369332"/>
          </a:xfrm>
          <a:prstGeom prst="rect">
            <a:avLst/>
          </a:prstGeom>
          <a:noFill/>
        </p:spPr>
        <p:txBody>
          <a:bodyPr wrap="square" rtlCol="0">
            <a:spAutoFit/>
          </a:bodyPr>
          <a:lstStyle/>
          <a:p>
            <a:r>
              <a:rPr kumimoji="1" lang="en-US" altLang="ja-JP" dirty="0" smtClean="0"/>
              <a:t>Best Fit</a:t>
            </a:r>
            <a:endParaRPr kumimoji="1" lang="ja-JP" altLang="en-US" dirty="0"/>
          </a:p>
        </p:txBody>
      </p:sp>
      <p:sp>
        <p:nvSpPr>
          <p:cNvPr id="43" name="角丸四角形 42"/>
          <p:cNvSpPr/>
          <p:nvPr/>
        </p:nvSpPr>
        <p:spPr>
          <a:xfrm>
            <a:off x="357158" y="5500702"/>
            <a:ext cx="2714644" cy="1071570"/>
          </a:xfrm>
          <a:prstGeom prst="round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44" name="右矢印 43"/>
          <p:cNvSpPr/>
          <p:nvPr/>
        </p:nvSpPr>
        <p:spPr>
          <a:xfrm rot="10800000">
            <a:off x="5786446" y="5857892"/>
            <a:ext cx="428628" cy="214314"/>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45" name="フリーフォーム 44"/>
          <p:cNvSpPr/>
          <p:nvPr/>
        </p:nvSpPr>
        <p:spPr>
          <a:xfrm>
            <a:off x="3534770" y="5691116"/>
            <a:ext cx="1733266" cy="627797"/>
          </a:xfrm>
          <a:custGeom>
            <a:avLst/>
            <a:gdLst>
              <a:gd name="connsiteX0" fmla="*/ 0 w 1733266"/>
              <a:gd name="connsiteY0" fmla="*/ 0 h 627797"/>
              <a:gd name="connsiteX1" fmla="*/ 409433 w 1733266"/>
              <a:gd name="connsiteY1" fmla="*/ 0 h 627797"/>
              <a:gd name="connsiteX2" fmla="*/ 491320 w 1733266"/>
              <a:gd name="connsiteY2" fmla="*/ 627797 h 627797"/>
              <a:gd name="connsiteX3" fmla="*/ 559558 w 1733266"/>
              <a:gd name="connsiteY3" fmla="*/ 13648 h 627797"/>
              <a:gd name="connsiteX4" fmla="*/ 1733266 w 1733266"/>
              <a:gd name="connsiteY4" fmla="*/ 13648 h 6277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3266" h="627797">
                <a:moveTo>
                  <a:pt x="0" y="0"/>
                </a:moveTo>
                <a:lnTo>
                  <a:pt x="409433" y="0"/>
                </a:lnTo>
                <a:lnTo>
                  <a:pt x="491320" y="627797"/>
                </a:lnTo>
                <a:lnTo>
                  <a:pt x="559558" y="13648"/>
                </a:lnTo>
                <a:lnTo>
                  <a:pt x="1733266" y="13648"/>
                </a:lnTo>
              </a:path>
            </a:pathLst>
          </a:custGeom>
          <a:ln w="38100">
            <a:solidFill>
              <a:srgbClr val="CDD12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6" name="テキスト ボックス 45"/>
          <p:cNvSpPr txBox="1"/>
          <p:nvPr/>
        </p:nvSpPr>
        <p:spPr>
          <a:xfrm>
            <a:off x="4214810" y="6072207"/>
            <a:ext cx="928694" cy="428628"/>
          </a:xfrm>
          <a:prstGeom prst="rect">
            <a:avLst/>
          </a:prstGeom>
          <a:noFill/>
        </p:spPr>
        <p:txBody>
          <a:bodyPr wrap="square" rtlCol="0">
            <a:normAutofit fontScale="85000" lnSpcReduction="10000"/>
          </a:bodyPr>
          <a:lstStyle/>
          <a:p>
            <a:r>
              <a:rPr lang="en-US" altLang="ja-JP" dirty="0" smtClean="0"/>
              <a:t>residual</a:t>
            </a:r>
            <a:endParaRPr kumimoji="1" lang="ja-JP" altLang="en-US" dirty="0"/>
          </a:p>
        </p:txBody>
      </p:sp>
      <p:sp>
        <p:nvSpPr>
          <p:cNvPr id="47" name="右矢印 46"/>
          <p:cNvSpPr/>
          <p:nvPr/>
        </p:nvSpPr>
        <p:spPr>
          <a:xfrm rot="13500000">
            <a:off x="2857488" y="5143512"/>
            <a:ext cx="428628" cy="214314"/>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48" name="テキスト ボックス 47"/>
          <p:cNvSpPr txBox="1"/>
          <p:nvPr/>
        </p:nvSpPr>
        <p:spPr>
          <a:xfrm>
            <a:off x="3286116" y="5143512"/>
            <a:ext cx="785818" cy="369332"/>
          </a:xfrm>
          <a:prstGeom prst="rect">
            <a:avLst/>
          </a:prstGeom>
          <a:noFill/>
        </p:spPr>
        <p:txBody>
          <a:bodyPr wrap="square" rtlCol="0">
            <a:spAutoFit/>
          </a:bodyPr>
          <a:lstStyle/>
          <a:p>
            <a:r>
              <a:rPr kumimoji="1" lang="en-US" altLang="ja-JP" dirty="0" smtClean="0"/>
              <a:t>add</a:t>
            </a:r>
            <a:endParaRPr kumimoji="1" lang="ja-JP" altLang="en-US" dirty="0"/>
          </a:p>
        </p:txBody>
      </p:sp>
      <p:graphicFrame>
        <p:nvGraphicFramePr>
          <p:cNvPr id="49" name="オブジェクト 48"/>
          <p:cNvGraphicFramePr>
            <a:graphicFrameLocks noChangeAspect="1"/>
          </p:cNvGraphicFramePr>
          <p:nvPr/>
        </p:nvGraphicFramePr>
        <p:xfrm>
          <a:off x="7786710" y="1242998"/>
          <a:ext cx="711204" cy="400052"/>
        </p:xfrm>
        <a:graphic>
          <a:graphicData uri="http://schemas.openxmlformats.org/presentationml/2006/ole">
            <p:oleObj spid="_x0000_s217090" name="数式" r:id="rId3" imgW="406080" imgH="228600" progId="Equation.3">
              <p:embed/>
            </p:oleObj>
          </a:graphicData>
        </a:graphic>
      </p:graphicFrame>
      <p:graphicFrame>
        <p:nvGraphicFramePr>
          <p:cNvPr id="216067" name="Object 3"/>
          <p:cNvGraphicFramePr>
            <a:graphicFrameLocks noChangeAspect="1"/>
          </p:cNvGraphicFramePr>
          <p:nvPr/>
        </p:nvGraphicFramePr>
        <p:xfrm>
          <a:off x="7786710" y="1643050"/>
          <a:ext cx="714380" cy="428628"/>
        </p:xfrm>
        <a:graphic>
          <a:graphicData uri="http://schemas.openxmlformats.org/presentationml/2006/ole">
            <p:oleObj spid="_x0000_s217091" name="数式" r:id="rId4" imgW="380880" imgH="228600" progId="Equation.3">
              <p:embed/>
            </p:oleObj>
          </a:graphicData>
        </a:graphic>
      </p:graphicFrame>
      <p:graphicFrame>
        <p:nvGraphicFramePr>
          <p:cNvPr id="216068" name="Object 4"/>
          <p:cNvGraphicFramePr>
            <a:graphicFrameLocks noChangeAspect="1"/>
          </p:cNvGraphicFramePr>
          <p:nvPr/>
        </p:nvGraphicFramePr>
        <p:xfrm>
          <a:off x="5989665" y="2000240"/>
          <a:ext cx="2511425" cy="844550"/>
        </p:xfrm>
        <a:graphic>
          <a:graphicData uri="http://schemas.openxmlformats.org/presentationml/2006/ole">
            <p:oleObj spid="_x0000_s217092" name="数式" r:id="rId5" imgW="1434960" imgH="482400" progId="Equation.3">
              <p:embed/>
            </p:oleObj>
          </a:graphicData>
        </a:graphic>
      </p:graphicFrame>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pPr/>
              <a:t>14</a:t>
            </a:fld>
            <a:endParaRPr kumimoji="1" lang="ja-JP" altLang="en-US"/>
          </a:p>
        </p:txBody>
      </p:sp>
      <p:sp>
        <p:nvSpPr>
          <p:cNvPr id="5" name="フリーフォーム 4"/>
          <p:cNvSpPr/>
          <p:nvPr/>
        </p:nvSpPr>
        <p:spPr>
          <a:xfrm>
            <a:off x="1785918" y="4849037"/>
            <a:ext cx="2357454" cy="1357322"/>
          </a:xfrm>
          <a:custGeom>
            <a:avLst/>
            <a:gdLst>
              <a:gd name="connsiteX0" fmla="*/ 0 w 1252024"/>
              <a:gd name="connsiteY0" fmla="*/ 1226233 h 1277814"/>
              <a:gd name="connsiteX1" fmla="*/ 365760 w 1252024"/>
              <a:gd name="connsiteY1" fmla="*/ 1057421 h 1277814"/>
              <a:gd name="connsiteX2" fmla="*/ 647114 w 1252024"/>
              <a:gd name="connsiteY2" fmla="*/ 2344 h 1277814"/>
              <a:gd name="connsiteX3" fmla="*/ 886264 w 1252024"/>
              <a:gd name="connsiteY3" fmla="*/ 1071488 h 1277814"/>
              <a:gd name="connsiteX4" fmla="*/ 1252024 w 1252024"/>
              <a:gd name="connsiteY4" fmla="*/ 1240301 h 12778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2024" h="1277814">
                <a:moveTo>
                  <a:pt x="0" y="1226233"/>
                </a:moveTo>
                <a:cubicBezTo>
                  <a:pt x="128954" y="1243818"/>
                  <a:pt x="257908" y="1261403"/>
                  <a:pt x="365760" y="1057421"/>
                </a:cubicBezTo>
                <a:cubicBezTo>
                  <a:pt x="473612" y="853439"/>
                  <a:pt x="560363" y="0"/>
                  <a:pt x="647114" y="2344"/>
                </a:cubicBezTo>
                <a:cubicBezTo>
                  <a:pt x="733865" y="4689"/>
                  <a:pt x="785446" y="865162"/>
                  <a:pt x="886264" y="1071488"/>
                </a:cubicBezTo>
                <a:cubicBezTo>
                  <a:pt x="987082" y="1277814"/>
                  <a:pt x="1119553" y="1259057"/>
                  <a:pt x="1252024" y="1240301"/>
                </a:cubicBezTo>
              </a:path>
            </a:pathLst>
          </a:custGeom>
          <a:noFill/>
          <a:ln w="635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6" name="フリーフォーム 5"/>
          <p:cNvSpPr/>
          <p:nvPr/>
        </p:nvSpPr>
        <p:spPr>
          <a:xfrm>
            <a:off x="2786050" y="5134789"/>
            <a:ext cx="1357322" cy="1071570"/>
          </a:xfrm>
          <a:custGeom>
            <a:avLst/>
            <a:gdLst>
              <a:gd name="connsiteX0" fmla="*/ 0 w 1252024"/>
              <a:gd name="connsiteY0" fmla="*/ 1226233 h 1277814"/>
              <a:gd name="connsiteX1" fmla="*/ 365760 w 1252024"/>
              <a:gd name="connsiteY1" fmla="*/ 1057421 h 1277814"/>
              <a:gd name="connsiteX2" fmla="*/ 647114 w 1252024"/>
              <a:gd name="connsiteY2" fmla="*/ 2344 h 1277814"/>
              <a:gd name="connsiteX3" fmla="*/ 886264 w 1252024"/>
              <a:gd name="connsiteY3" fmla="*/ 1071488 h 1277814"/>
              <a:gd name="connsiteX4" fmla="*/ 1252024 w 1252024"/>
              <a:gd name="connsiteY4" fmla="*/ 1240301 h 12778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2024" h="1277814">
                <a:moveTo>
                  <a:pt x="0" y="1226233"/>
                </a:moveTo>
                <a:cubicBezTo>
                  <a:pt x="128954" y="1243818"/>
                  <a:pt x="257908" y="1261403"/>
                  <a:pt x="365760" y="1057421"/>
                </a:cubicBezTo>
                <a:cubicBezTo>
                  <a:pt x="473612" y="853439"/>
                  <a:pt x="560363" y="0"/>
                  <a:pt x="647114" y="2344"/>
                </a:cubicBezTo>
                <a:cubicBezTo>
                  <a:pt x="733865" y="4689"/>
                  <a:pt x="785446" y="865162"/>
                  <a:pt x="886264" y="1071488"/>
                </a:cubicBezTo>
                <a:cubicBezTo>
                  <a:pt x="987082" y="1277814"/>
                  <a:pt x="1119553" y="1259057"/>
                  <a:pt x="1252024" y="1240301"/>
                </a:cubicBezTo>
              </a:path>
            </a:pathLst>
          </a:custGeom>
          <a:noFill/>
          <a:ln w="6350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7" name="フリーフォーム 6"/>
          <p:cNvSpPr/>
          <p:nvPr/>
        </p:nvSpPr>
        <p:spPr>
          <a:xfrm>
            <a:off x="3143240" y="5706293"/>
            <a:ext cx="1500198" cy="500066"/>
          </a:xfrm>
          <a:custGeom>
            <a:avLst/>
            <a:gdLst>
              <a:gd name="connsiteX0" fmla="*/ 0 w 1252024"/>
              <a:gd name="connsiteY0" fmla="*/ 1226233 h 1277814"/>
              <a:gd name="connsiteX1" fmla="*/ 365760 w 1252024"/>
              <a:gd name="connsiteY1" fmla="*/ 1057421 h 1277814"/>
              <a:gd name="connsiteX2" fmla="*/ 647114 w 1252024"/>
              <a:gd name="connsiteY2" fmla="*/ 2344 h 1277814"/>
              <a:gd name="connsiteX3" fmla="*/ 886264 w 1252024"/>
              <a:gd name="connsiteY3" fmla="*/ 1071488 h 1277814"/>
              <a:gd name="connsiteX4" fmla="*/ 1252024 w 1252024"/>
              <a:gd name="connsiteY4" fmla="*/ 1240301 h 12778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2024" h="1277814">
                <a:moveTo>
                  <a:pt x="0" y="1226233"/>
                </a:moveTo>
                <a:cubicBezTo>
                  <a:pt x="128954" y="1243818"/>
                  <a:pt x="257908" y="1261403"/>
                  <a:pt x="365760" y="1057421"/>
                </a:cubicBezTo>
                <a:cubicBezTo>
                  <a:pt x="473612" y="853439"/>
                  <a:pt x="560363" y="0"/>
                  <a:pt x="647114" y="2344"/>
                </a:cubicBezTo>
                <a:cubicBezTo>
                  <a:pt x="733865" y="4689"/>
                  <a:pt x="785446" y="865162"/>
                  <a:pt x="886264" y="1071488"/>
                </a:cubicBezTo>
                <a:cubicBezTo>
                  <a:pt x="987082" y="1277814"/>
                  <a:pt x="1119553" y="1259057"/>
                  <a:pt x="1252024" y="1240301"/>
                </a:cubicBezTo>
              </a:path>
            </a:pathLst>
          </a:custGeom>
          <a:noFill/>
          <a:ln w="63500">
            <a:solidFill>
              <a:schemeClr val="bg2">
                <a:lumMod val="25000"/>
                <a:lumOff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9" name="フリーフォーム 8"/>
          <p:cNvSpPr/>
          <p:nvPr/>
        </p:nvSpPr>
        <p:spPr>
          <a:xfrm>
            <a:off x="1643042" y="5206227"/>
            <a:ext cx="1500198" cy="1000132"/>
          </a:xfrm>
          <a:custGeom>
            <a:avLst/>
            <a:gdLst>
              <a:gd name="connsiteX0" fmla="*/ 0 w 1252024"/>
              <a:gd name="connsiteY0" fmla="*/ 1226233 h 1277814"/>
              <a:gd name="connsiteX1" fmla="*/ 365760 w 1252024"/>
              <a:gd name="connsiteY1" fmla="*/ 1057421 h 1277814"/>
              <a:gd name="connsiteX2" fmla="*/ 647114 w 1252024"/>
              <a:gd name="connsiteY2" fmla="*/ 2344 h 1277814"/>
              <a:gd name="connsiteX3" fmla="*/ 886264 w 1252024"/>
              <a:gd name="connsiteY3" fmla="*/ 1071488 h 1277814"/>
              <a:gd name="connsiteX4" fmla="*/ 1252024 w 1252024"/>
              <a:gd name="connsiteY4" fmla="*/ 1240301 h 12778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2024" h="1277814">
                <a:moveTo>
                  <a:pt x="0" y="1226233"/>
                </a:moveTo>
                <a:cubicBezTo>
                  <a:pt x="128954" y="1243818"/>
                  <a:pt x="257908" y="1261403"/>
                  <a:pt x="365760" y="1057421"/>
                </a:cubicBezTo>
                <a:cubicBezTo>
                  <a:pt x="473612" y="853439"/>
                  <a:pt x="560363" y="0"/>
                  <a:pt x="647114" y="2344"/>
                </a:cubicBezTo>
                <a:cubicBezTo>
                  <a:pt x="733865" y="4689"/>
                  <a:pt x="785446" y="865162"/>
                  <a:pt x="886264" y="1071488"/>
                </a:cubicBezTo>
                <a:cubicBezTo>
                  <a:pt x="987082" y="1277814"/>
                  <a:pt x="1119553" y="1259057"/>
                  <a:pt x="1252024" y="1240301"/>
                </a:cubicBezTo>
              </a:path>
            </a:pathLst>
          </a:custGeom>
          <a:noFill/>
          <a:ln w="6350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0" name="フリーフォーム 9"/>
          <p:cNvSpPr/>
          <p:nvPr/>
        </p:nvSpPr>
        <p:spPr>
          <a:xfrm>
            <a:off x="1214414" y="5706293"/>
            <a:ext cx="1500198" cy="500066"/>
          </a:xfrm>
          <a:custGeom>
            <a:avLst/>
            <a:gdLst>
              <a:gd name="connsiteX0" fmla="*/ 0 w 1252024"/>
              <a:gd name="connsiteY0" fmla="*/ 1226233 h 1277814"/>
              <a:gd name="connsiteX1" fmla="*/ 365760 w 1252024"/>
              <a:gd name="connsiteY1" fmla="*/ 1057421 h 1277814"/>
              <a:gd name="connsiteX2" fmla="*/ 647114 w 1252024"/>
              <a:gd name="connsiteY2" fmla="*/ 2344 h 1277814"/>
              <a:gd name="connsiteX3" fmla="*/ 886264 w 1252024"/>
              <a:gd name="connsiteY3" fmla="*/ 1071488 h 1277814"/>
              <a:gd name="connsiteX4" fmla="*/ 1252024 w 1252024"/>
              <a:gd name="connsiteY4" fmla="*/ 1240301 h 12778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2024" h="1277814">
                <a:moveTo>
                  <a:pt x="0" y="1226233"/>
                </a:moveTo>
                <a:cubicBezTo>
                  <a:pt x="128954" y="1243818"/>
                  <a:pt x="257908" y="1261403"/>
                  <a:pt x="365760" y="1057421"/>
                </a:cubicBezTo>
                <a:cubicBezTo>
                  <a:pt x="473612" y="853439"/>
                  <a:pt x="560363" y="0"/>
                  <a:pt x="647114" y="2344"/>
                </a:cubicBezTo>
                <a:cubicBezTo>
                  <a:pt x="733865" y="4689"/>
                  <a:pt x="785446" y="865162"/>
                  <a:pt x="886264" y="1071488"/>
                </a:cubicBezTo>
                <a:cubicBezTo>
                  <a:pt x="987082" y="1277814"/>
                  <a:pt x="1119553" y="1259057"/>
                  <a:pt x="1252024" y="1240301"/>
                </a:cubicBezTo>
              </a:path>
            </a:pathLst>
          </a:custGeom>
          <a:noFill/>
          <a:ln w="63500">
            <a:solidFill>
              <a:schemeClr val="bg2">
                <a:lumMod val="25000"/>
                <a:lumOff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2" name="フリーフォーム 11"/>
          <p:cNvSpPr/>
          <p:nvPr/>
        </p:nvSpPr>
        <p:spPr>
          <a:xfrm>
            <a:off x="1253451" y="4741123"/>
            <a:ext cx="3548417" cy="1473959"/>
          </a:xfrm>
          <a:custGeom>
            <a:avLst/>
            <a:gdLst>
              <a:gd name="connsiteX0" fmla="*/ 0 w 3548417"/>
              <a:gd name="connsiteY0" fmla="*/ 1453487 h 1473959"/>
              <a:gd name="connsiteX1" fmla="*/ 504967 w 3548417"/>
              <a:gd name="connsiteY1" fmla="*/ 1317009 h 1473959"/>
              <a:gd name="connsiteX2" fmla="*/ 791570 w 3548417"/>
              <a:gd name="connsiteY2" fmla="*/ 648269 h 1473959"/>
              <a:gd name="connsiteX3" fmla="*/ 1255594 w 3548417"/>
              <a:gd name="connsiteY3" fmla="*/ 184245 h 1473959"/>
              <a:gd name="connsiteX4" fmla="*/ 2183641 w 3548417"/>
              <a:gd name="connsiteY4" fmla="*/ 129654 h 1473959"/>
              <a:gd name="connsiteX5" fmla="*/ 2688609 w 3548417"/>
              <a:gd name="connsiteY5" fmla="*/ 962168 h 1473959"/>
              <a:gd name="connsiteX6" fmla="*/ 2975212 w 3548417"/>
              <a:gd name="connsiteY6" fmla="*/ 1398896 h 1473959"/>
              <a:gd name="connsiteX7" fmla="*/ 3548417 w 3548417"/>
              <a:gd name="connsiteY7" fmla="*/ 1412544 h 1473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8417" h="1473959">
                <a:moveTo>
                  <a:pt x="0" y="1453487"/>
                </a:moveTo>
                <a:cubicBezTo>
                  <a:pt x="186519" y="1452349"/>
                  <a:pt x="373039" y="1451212"/>
                  <a:pt x="504967" y="1317009"/>
                </a:cubicBezTo>
                <a:cubicBezTo>
                  <a:pt x="636895" y="1182806"/>
                  <a:pt x="666466" y="837063"/>
                  <a:pt x="791570" y="648269"/>
                </a:cubicBezTo>
                <a:cubicBezTo>
                  <a:pt x="916674" y="459475"/>
                  <a:pt x="1023582" y="270681"/>
                  <a:pt x="1255594" y="184245"/>
                </a:cubicBezTo>
                <a:cubicBezTo>
                  <a:pt x="1487606" y="97809"/>
                  <a:pt x="1944805" y="0"/>
                  <a:pt x="2183641" y="129654"/>
                </a:cubicBezTo>
                <a:cubicBezTo>
                  <a:pt x="2422477" y="259308"/>
                  <a:pt x="2556681" y="750628"/>
                  <a:pt x="2688609" y="962168"/>
                </a:cubicBezTo>
                <a:cubicBezTo>
                  <a:pt x="2820538" y="1173708"/>
                  <a:pt x="2831911" y="1323833"/>
                  <a:pt x="2975212" y="1398896"/>
                </a:cubicBezTo>
                <a:cubicBezTo>
                  <a:pt x="3118513" y="1473959"/>
                  <a:pt x="3333465" y="1443251"/>
                  <a:pt x="3548417" y="1412544"/>
                </a:cubicBezTo>
              </a:path>
            </a:pathLst>
          </a:custGeom>
          <a:ln w="762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3" name="コンテンツ プレースホルダ 2"/>
          <p:cNvSpPr txBox="1">
            <a:spLocks/>
          </p:cNvSpPr>
          <p:nvPr/>
        </p:nvSpPr>
        <p:spPr>
          <a:xfrm>
            <a:off x="457200" y="357166"/>
            <a:ext cx="8229600" cy="3857652"/>
          </a:xfrm>
          <a:prstGeom prst="rect">
            <a:avLst/>
          </a:prstGeom>
        </p:spPr>
        <p:txBody>
          <a:bodyPr vert="horz" rtlCol="0">
            <a:normAutofit fontScale="85000" lnSpcReduction="20000"/>
          </a:bodyPr>
          <a:lstStyle/>
          <a:p>
            <a:pPr marL="342900" marR="0" lvl="0" indent="-342900" algn="l" defTabSz="914400" rtl="0" eaLnBrk="1" fontAlgn="auto" latinLnBrk="0" hangingPunct="1">
              <a:lnSpc>
                <a:spcPct val="100000"/>
              </a:lnSpc>
              <a:spcBef>
                <a:spcPct val="20000"/>
              </a:spcBef>
              <a:spcAft>
                <a:spcPts val="0"/>
              </a:spcAft>
              <a:buClr>
                <a:schemeClr val="accent1">
                  <a:shade val="75000"/>
                </a:schemeClr>
              </a:buClr>
              <a:buSzPct val="60000"/>
              <a:buFont typeface="Wingdings"/>
              <a:buChar char="u"/>
              <a:tabLst/>
              <a:defRPr/>
            </a:pPr>
            <a:r>
              <a:rPr kumimoji="1" lang="en-US" altLang="ja-JP" sz="3200" b="1" i="0" u="none" strike="noStrike" kern="0" cap="none" spc="0" normalizeH="0" baseline="0" noProof="0" dirty="0" smtClean="0">
                <a:ln>
                  <a:noFill/>
                </a:ln>
                <a:solidFill>
                  <a:schemeClr val="tx2"/>
                </a:solidFill>
                <a:effectLst/>
                <a:uLnTx/>
                <a:uFillTx/>
                <a:latin typeface="+mn-lt"/>
                <a:ea typeface="+mn-ea"/>
                <a:cs typeface="+mn-cs"/>
              </a:rPr>
              <a:t>The shape of IP</a:t>
            </a:r>
          </a:p>
          <a:p>
            <a:pPr marL="742950" marR="0" lvl="1" indent="-285750" algn="l" defTabSz="914400" rtl="0" eaLnBrk="1" fontAlgn="auto" latinLnBrk="0" hangingPunct="1">
              <a:lnSpc>
                <a:spcPct val="100000"/>
              </a:lnSpc>
              <a:spcBef>
                <a:spcPct val="20000"/>
              </a:spcBef>
              <a:spcAft>
                <a:spcPts val="0"/>
              </a:spcAft>
              <a:buClr>
                <a:schemeClr val="tx2">
                  <a:tint val="75000"/>
                </a:schemeClr>
              </a:buClr>
              <a:buSzPct val="55000"/>
              <a:buFont typeface="Wingdings"/>
              <a:buChar char="u"/>
              <a:tabLst/>
              <a:defRPr/>
            </a:pPr>
            <a:endParaRPr kumimoji="1" lang="en-US" altLang="ja-JP" sz="2800" b="0" i="0" u="none" strike="noStrike" kern="0" cap="none" spc="0" normalizeH="0" baseline="0" noProof="0" dirty="0" smtClean="0">
              <a:ln>
                <a:noFill/>
              </a:ln>
              <a:solidFill>
                <a:schemeClr val="tx2"/>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
                <a:schemeClr val="tx2">
                  <a:tint val="75000"/>
                </a:schemeClr>
              </a:buClr>
              <a:buSzPct val="55000"/>
              <a:buFont typeface="Wingdings"/>
              <a:buChar char="u"/>
              <a:tabLst/>
              <a:defRPr/>
            </a:pPr>
            <a:endParaRPr lang="en-US" altLang="ja-JP" sz="2800" kern="0" dirty="0" smtClean="0">
              <a:solidFill>
                <a:schemeClr val="tx2"/>
              </a:solidFill>
            </a:endParaRPr>
          </a:p>
          <a:p>
            <a:pPr marL="742950" marR="0" lvl="1" indent="-285750" algn="l" defTabSz="914400" rtl="0" eaLnBrk="1" fontAlgn="auto" latinLnBrk="0" hangingPunct="1">
              <a:lnSpc>
                <a:spcPct val="100000"/>
              </a:lnSpc>
              <a:spcBef>
                <a:spcPct val="20000"/>
              </a:spcBef>
              <a:spcAft>
                <a:spcPts val="0"/>
              </a:spcAft>
              <a:buClr>
                <a:schemeClr val="tx2">
                  <a:tint val="75000"/>
                </a:schemeClr>
              </a:buClr>
              <a:buSzPct val="55000"/>
              <a:buFont typeface="Wingdings"/>
              <a:buChar char="u"/>
              <a:tabLst/>
              <a:defRPr/>
            </a:pPr>
            <a:endParaRPr kumimoji="1" lang="en-US" altLang="ja-JP" sz="2800" b="0" i="0" u="none" strike="noStrike" kern="0" cap="none" spc="0" normalizeH="0" baseline="0" noProof="0" dirty="0" smtClean="0">
              <a:ln>
                <a:noFill/>
              </a:ln>
              <a:solidFill>
                <a:schemeClr val="tx2"/>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
                <a:schemeClr val="tx2">
                  <a:tint val="75000"/>
                </a:schemeClr>
              </a:buClr>
              <a:buSzPct val="55000"/>
              <a:buFont typeface="Wingdings"/>
              <a:buChar char="u"/>
              <a:tabLst/>
              <a:defRPr/>
            </a:pPr>
            <a:endParaRPr kumimoji="1" lang="en-US" altLang="ja-JP" sz="2800" b="0" i="0" u="none" strike="noStrike" kern="0" cap="none" spc="0" normalizeH="0" baseline="0" noProof="0" dirty="0" smtClean="0">
              <a:ln>
                <a:noFill/>
              </a:ln>
              <a:solidFill>
                <a:schemeClr val="tx2"/>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
                <a:schemeClr val="tx2">
                  <a:tint val="75000"/>
                </a:schemeClr>
              </a:buClr>
              <a:buSzPct val="55000"/>
              <a:buFont typeface="Wingdings"/>
              <a:buChar char="u"/>
              <a:tabLst/>
              <a:defRPr/>
            </a:pPr>
            <a:r>
              <a:rPr kumimoji="1" lang="en-US" altLang="ja-JP" sz="2800" b="0" i="0" u="none" strike="noStrike" kern="0" cap="none" spc="0" normalizeH="0" baseline="0" noProof="0" dirty="0" smtClean="0">
                <a:ln>
                  <a:noFill/>
                </a:ln>
                <a:solidFill>
                  <a:schemeClr val="tx2"/>
                </a:solidFill>
                <a:effectLst/>
                <a:uLnTx/>
                <a:uFillTx/>
                <a:latin typeface="+mn-lt"/>
                <a:ea typeface="+mn-ea"/>
                <a:cs typeface="+mn-cs"/>
              </a:rPr>
              <a:t>… is affected by the optical condition</a:t>
            </a:r>
          </a:p>
          <a:p>
            <a:pPr marL="742950" marR="0" lvl="1" indent="-285750" algn="l" defTabSz="914400" rtl="0" eaLnBrk="1" fontAlgn="auto" latinLnBrk="0" hangingPunct="1">
              <a:lnSpc>
                <a:spcPct val="100000"/>
              </a:lnSpc>
              <a:spcBef>
                <a:spcPct val="20000"/>
              </a:spcBef>
              <a:spcAft>
                <a:spcPts val="0"/>
              </a:spcAft>
              <a:buClr>
                <a:schemeClr val="tx2">
                  <a:tint val="75000"/>
                </a:schemeClr>
              </a:buClr>
              <a:buSzPct val="55000"/>
              <a:buFont typeface="Wingdings"/>
              <a:buNone/>
              <a:tabLst/>
              <a:defRPr/>
            </a:pPr>
            <a:r>
              <a:rPr kumimoji="1" lang="en-US" altLang="ja-JP" sz="2800" b="0" i="0" u="none" strike="noStrike" kern="0" cap="none" spc="0" normalizeH="0" baseline="0" noProof="0" dirty="0" smtClean="0">
                <a:ln>
                  <a:noFill/>
                </a:ln>
                <a:solidFill>
                  <a:schemeClr val="tx2"/>
                </a:solidFill>
                <a:effectLst/>
                <a:uLnTx/>
                <a:uFillTx/>
                <a:latin typeface="+mn-lt"/>
                <a:ea typeface="+mn-ea"/>
                <a:cs typeface="+mn-cs"/>
              </a:rPr>
              <a:t>	(ex: temperature, humidity)</a:t>
            </a:r>
          </a:p>
          <a:p>
            <a:pPr marL="742950" marR="0" lvl="1" indent="-285750" algn="l" defTabSz="914400" rtl="0" eaLnBrk="1" fontAlgn="auto" latinLnBrk="0" hangingPunct="1">
              <a:lnSpc>
                <a:spcPct val="100000"/>
              </a:lnSpc>
              <a:spcBef>
                <a:spcPct val="20000"/>
              </a:spcBef>
              <a:spcAft>
                <a:spcPts val="0"/>
              </a:spcAft>
              <a:buClr>
                <a:schemeClr val="tx2">
                  <a:tint val="75000"/>
                </a:schemeClr>
              </a:buClr>
              <a:buSzPct val="55000"/>
              <a:buFont typeface="Wingdings"/>
              <a:buChar char="u"/>
              <a:tabLst/>
              <a:defRPr/>
            </a:pPr>
            <a:r>
              <a:rPr kumimoji="1" lang="en-US" altLang="ja-JP" sz="2800" b="0" i="0" u="none" strike="noStrike" kern="0" cap="none" spc="0" normalizeH="0" baseline="0" noProof="0" dirty="0" smtClean="0">
                <a:ln>
                  <a:noFill/>
                </a:ln>
                <a:solidFill>
                  <a:schemeClr val="tx2"/>
                </a:solidFill>
                <a:effectLst/>
                <a:uLnTx/>
                <a:uFillTx/>
                <a:latin typeface="+mn-lt"/>
                <a:ea typeface="+mn-ea"/>
                <a:cs typeface="+mn-cs"/>
              </a:rPr>
              <a:t>… changes every moment in the case of HDS and HIDES</a:t>
            </a:r>
          </a:p>
          <a:p>
            <a:pPr marL="742950" marR="0" lvl="1" indent="-285750" algn="l" defTabSz="914400" rtl="0" eaLnBrk="1" fontAlgn="auto" latinLnBrk="0" hangingPunct="1">
              <a:lnSpc>
                <a:spcPct val="100000"/>
              </a:lnSpc>
              <a:spcBef>
                <a:spcPct val="20000"/>
              </a:spcBef>
              <a:spcAft>
                <a:spcPts val="0"/>
              </a:spcAft>
              <a:buClr>
                <a:schemeClr val="tx2">
                  <a:tint val="75000"/>
                </a:schemeClr>
              </a:buClr>
              <a:buSzPct val="55000"/>
              <a:buFont typeface="Wingdings"/>
              <a:buChar char="u"/>
              <a:tabLst/>
              <a:defRPr/>
            </a:pPr>
            <a:r>
              <a:rPr kumimoji="1" lang="en-US" altLang="ja-JP" sz="2800" b="0" i="0" u="none" strike="noStrike" kern="0" cap="none" spc="0" normalizeH="0" baseline="0" noProof="0" dirty="0" smtClean="0">
                <a:ln>
                  <a:noFill/>
                </a:ln>
                <a:solidFill>
                  <a:schemeClr val="tx2"/>
                </a:solidFill>
                <a:effectLst/>
                <a:uLnTx/>
                <a:uFillTx/>
                <a:latin typeface="+mn-lt"/>
                <a:ea typeface="+mn-ea"/>
                <a:cs typeface="+mn-cs"/>
              </a:rPr>
              <a:t>… is also affected by seeing size</a:t>
            </a:r>
          </a:p>
          <a:p>
            <a:pPr marL="742950" marR="0" lvl="1" indent="-285750" algn="l" defTabSz="914400" rtl="0" eaLnBrk="1" fontAlgn="auto" latinLnBrk="0" hangingPunct="1">
              <a:lnSpc>
                <a:spcPct val="100000"/>
              </a:lnSpc>
              <a:spcBef>
                <a:spcPct val="20000"/>
              </a:spcBef>
              <a:spcAft>
                <a:spcPts val="0"/>
              </a:spcAft>
              <a:buClr>
                <a:schemeClr val="tx2">
                  <a:tint val="75000"/>
                </a:schemeClr>
              </a:buClr>
              <a:buSzPct val="55000"/>
              <a:buFont typeface="Wingdings"/>
              <a:buChar char="u"/>
              <a:tabLst/>
              <a:defRPr/>
            </a:pPr>
            <a:endParaRPr kumimoji="1" lang="en-US" altLang="ja-JP" sz="2800" b="0" i="0" u="none" strike="noStrike" kern="0" cap="none" spc="0" normalizeH="0" baseline="0" noProof="0" dirty="0" smtClean="0">
              <a:ln>
                <a:noFill/>
              </a:ln>
              <a:solidFill>
                <a:schemeClr val="tx2"/>
              </a:solidFill>
              <a:effectLst/>
              <a:uLnTx/>
              <a:uFillTx/>
              <a:latin typeface="+mn-lt"/>
              <a:ea typeface="+mn-ea"/>
              <a:cs typeface="+mn-cs"/>
            </a:endParaRPr>
          </a:p>
        </p:txBody>
      </p:sp>
      <p:pic>
        <p:nvPicPr>
          <p:cNvPr id="14" name="図 13" descr="i2fit_dcv_474991503_N.gif"/>
          <p:cNvPicPr>
            <a:picLocks noChangeAspect="1"/>
          </p:cNvPicPr>
          <p:nvPr/>
        </p:nvPicPr>
        <p:blipFill>
          <a:blip r:embed="rId3" cstate="print"/>
          <a:srcRect l="7149" t="53849" r="7149" b="1683"/>
          <a:stretch>
            <a:fillRect/>
          </a:stretch>
        </p:blipFill>
        <p:spPr>
          <a:xfrm>
            <a:off x="5500694" y="4172551"/>
            <a:ext cx="3460618" cy="2542598"/>
          </a:xfrm>
          <a:prstGeom prst="rect">
            <a:avLst/>
          </a:prstGeom>
        </p:spPr>
      </p:pic>
      <p:sp>
        <p:nvSpPr>
          <p:cNvPr id="3" name="コンテンツ プレースホルダ 2"/>
          <p:cNvSpPr>
            <a:spLocks noGrp="1"/>
          </p:cNvSpPr>
          <p:nvPr>
            <p:ph idx="1"/>
          </p:nvPr>
        </p:nvSpPr>
        <p:spPr>
          <a:xfrm>
            <a:off x="857224" y="714356"/>
            <a:ext cx="7829576" cy="1428760"/>
          </a:xfrm>
        </p:spPr>
        <p:txBody>
          <a:bodyPr>
            <a:normAutofit/>
          </a:bodyPr>
          <a:lstStyle/>
          <a:p>
            <a:pPr>
              <a:buNone/>
            </a:pPr>
            <a:r>
              <a:rPr lang="en-US" altLang="ja-JP" sz="2400" dirty="0" smtClean="0"/>
              <a:t>	</a:t>
            </a:r>
            <a:r>
              <a:rPr lang="en-US" altLang="ja-JP" sz="2400" dirty="0" smtClean="0">
                <a:gradFill>
                  <a:gsLst>
                    <a:gs pos="0">
                      <a:srgbClr val="FFEFD1"/>
                    </a:gs>
                    <a:gs pos="64999">
                      <a:srgbClr val="F0EBD5"/>
                    </a:gs>
                    <a:gs pos="100000">
                      <a:srgbClr val="D1C39F"/>
                    </a:gs>
                  </a:gsLst>
                  <a:lin ang="5400000" scaled="0"/>
                </a:gradFill>
              </a:rPr>
              <a:t>… can be modeled by a combination of </a:t>
            </a:r>
          </a:p>
          <a:p>
            <a:pPr>
              <a:buNone/>
            </a:pPr>
            <a:r>
              <a:rPr lang="en-US" altLang="ja-JP" sz="2400" dirty="0" smtClean="0">
                <a:gradFill>
                  <a:gsLst>
                    <a:gs pos="0">
                      <a:srgbClr val="FFEFD1"/>
                    </a:gs>
                    <a:gs pos="64999">
                      <a:srgbClr val="F0EBD5"/>
                    </a:gs>
                    <a:gs pos="100000">
                      <a:srgbClr val="D1C39F"/>
                    </a:gs>
                  </a:gsLst>
                  <a:lin ang="5400000" scaled="0"/>
                </a:gradFill>
              </a:rPr>
              <a:t>	</a:t>
            </a:r>
            <a:r>
              <a:rPr lang="en-US" altLang="ja-JP" sz="2400" u="sng" dirty="0" smtClean="0">
                <a:gradFill>
                  <a:gsLst>
                    <a:gs pos="0">
                      <a:srgbClr val="FFEFD1"/>
                    </a:gs>
                    <a:gs pos="64999">
                      <a:srgbClr val="F0EBD5"/>
                    </a:gs>
                    <a:gs pos="100000">
                      <a:srgbClr val="D1C39F"/>
                    </a:gs>
                  </a:gsLst>
                  <a:lin ang="5400000" scaled="0"/>
                </a:gradFill>
              </a:rPr>
              <a:t>a central and several satellite Gaussian profiles</a:t>
            </a:r>
            <a:endParaRPr kumimoji="1" lang="en-US" altLang="ja-JP" sz="2400" u="sng" dirty="0" smtClean="0">
              <a:gradFill>
                <a:gsLst>
                  <a:gs pos="0">
                    <a:srgbClr val="FFEFD1"/>
                  </a:gs>
                  <a:gs pos="64999">
                    <a:srgbClr val="F0EBD5"/>
                  </a:gs>
                  <a:gs pos="100000">
                    <a:srgbClr val="D1C39F"/>
                  </a:gs>
                </a:gsLst>
                <a:lin ang="5400000" scaled="0"/>
              </a:gradFill>
            </a:endParaRPr>
          </a:p>
          <a:p>
            <a:pPr lvl="1"/>
            <a:r>
              <a:rPr lang="en-US" altLang="ja-JP" sz="2000" dirty="0" smtClean="0"/>
              <a:t>HDS: 10</a:t>
            </a:r>
            <a:r>
              <a:rPr lang="ja-JP" altLang="en-US" sz="2000" dirty="0" smtClean="0"/>
              <a:t> </a:t>
            </a:r>
            <a:r>
              <a:rPr lang="en-US" altLang="ja-JP" sz="2000" dirty="0" smtClean="0"/>
              <a:t>+ 1,	</a:t>
            </a:r>
            <a:r>
              <a:rPr kumimoji="1" lang="en-US" altLang="ja-JP" sz="2000" dirty="0" smtClean="0"/>
              <a:t>HIDES: 6</a:t>
            </a:r>
            <a:r>
              <a:rPr kumimoji="1" lang="ja-JP" altLang="en-US" sz="2000" dirty="0" smtClean="0"/>
              <a:t> </a:t>
            </a:r>
            <a:r>
              <a:rPr kumimoji="1" lang="en-US" altLang="ja-JP" sz="2000" dirty="0" smtClean="0"/>
              <a:t>+ </a:t>
            </a:r>
            <a:r>
              <a:rPr kumimoji="1" lang="en-US" altLang="ja-JP" sz="2000" dirty="0" smtClean="0"/>
              <a:t>1</a:t>
            </a:r>
            <a:endParaRPr kumimoji="1" lang="en-US" altLang="ja-JP" sz="2000" dirty="0" smtClean="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571480"/>
            <a:ext cx="8229600" cy="571504"/>
          </a:xfrm>
        </p:spPr>
        <p:txBody>
          <a:bodyPr>
            <a:normAutofit fontScale="90000"/>
          </a:bodyPr>
          <a:lstStyle/>
          <a:p>
            <a:pPr algn="l"/>
            <a:r>
              <a:rPr lang="en-US" altLang="ja-JP" dirty="0" smtClean="0"/>
              <a:t>A small improvement</a:t>
            </a:r>
            <a:endParaRPr kumimoji="1" lang="ja-JP" altLang="en-US" dirty="0"/>
          </a:p>
        </p:txBody>
      </p:sp>
      <p:sp>
        <p:nvSpPr>
          <p:cNvPr id="3" name="コンテンツ プレースホルダ 2"/>
          <p:cNvSpPr>
            <a:spLocks noGrp="1"/>
          </p:cNvSpPr>
          <p:nvPr>
            <p:ph idx="1"/>
          </p:nvPr>
        </p:nvSpPr>
        <p:spPr/>
        <p:txBody>
          <a:bodyPr/>
          <a:lstStyle/>
          <a:p>
            <a:r>
              <a:rPr lang="en-US" altLang="ja-JP" dirty="0" smtClean="0"/>
              <a:t>Choice of obs. </a:t>
            </a:r>
            <a:r>
              <a:rPr lang="en-US" altLang="ja-JP" dirty="0" smtClean="0"/>
              <a:t>d</a:t>
            </a:r>
            <a:r>
              <a:rPr lang="en-US" altLang="ja-JP" dirty="0" smtClean="0"/>
              <a:t>ata for </a:t>
            </a:r>
            <a:r>
              <a:rPr kumimoji="1" lang="en-US" altLang="ja-JP" dirty="0" smtClean="0"/>
              <a:t>stellar template</a:t>
            </a:r>
          </a:p>
          <a:p>
            <a:pPr lvl="1"/>
            <a:r>
              <a:rPr kumimoji="1" lang="en-US" altLang="ja-JP" dirty="0" smtClean="0"/>
              <a:t>Before</a:t>
            </a:r>
          </a:p>
          <a:p>
            <a:pPr lvl="2"/>
            <a:r>
              <a:rPr kumimoji="1" lang="en-US" altLang="ja-JP" dirty="0" smtClean="0"/>
              <a:t>First 5 observations or the 5 highest S/N data</a:t>
            </a:r>
          </a:p>
          <a:p>
            <a:pPr lvl="1"/>
            <a:r>
              <a:rPr lang="en-US" altLang="ja-JP" dirty="0" smtClean="0"/>
              <a:t>A</a:t>
            </a:r>
            <a:r>
              <a:rPr lang="en-US" altLang="ja-JP" dirty="0" smtClean="0"/>
              <a:t>fter</a:t>
            </a:r>
          </a:p>
          <a:p>
            <a:pPr lvl="2"/>
            <a:r>
              <a:rPr lang="en-US" altLang="ja-JP" dirty="0" smtClean="0"/>
              <a:t>Cover the entire observation runs</a:t>
            </a:r>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pPr/>
              <a:t>15</a:t>
            </a:fld>
            <a:endParaRPr kumimoji="1" lang="ja-JP" alt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style>
          <a:lnRef idx="0">
            <a:schemeClr val="accent2"/>
          </a:lnRef>
          <a:fillRef idx="3">
            <a:schemeClr val="accent2"/>
          </a:fillRef>
          <a:effectRef idx="3">
            <a:schemeClr val="accent2"/>
          </a:effectRef>
          <a:fontRef idx="minor">
            <a:schemeClr val="lt1"/>
          </a:fontRef>
        </p:style>
        <p:txBody>
          <a:bodyPr>
            <a:normAutofit fontScale="90000"/>
          </a:bodyPr>
          <a:lstStyle/>
          <a:p>
            <a:r>
              <a:rPr lang="en-US" altLang="ja-JP" dirty="0" smtClean="0"/>
              <a:t>Improved RV </a:t>
            </a:r>
            <a:r>
              <a:rPr lang="en-US" altLang="ja-JP" dirty="0" smtClean="0"/>
              <a:t>precision with HDS</a:t>
            </a:r>
            <a:endParaRPr kumimoji="1" lang="ja-JP" altLang="en-US" dirty="0"/>
          </a:p>
        </p:txBody>
      </p:sp>
      <p:sp>
        <p:nvSpPr>
          <p:cNvPr id="3" name="コンテンツ プレースホルダ 2"/>
          <p:cNvSpPr>
            <a:spLocks noGrp="1"/>
          </p:cNvSpPr>
          <p:nvPr>
            <p:ph idx="1"/>
          </p:nvPr>
        </p:nvSpPr>
        <p:spPr>
          <a:xfrm>
            <a:off x="457200" y="5500702"/>
            <a:ext cx="8229600" cy="1143008"/>
          </a:xfrm>
        </p:spPr>
        <p:txBody>
          <a:bodyPr>
            <a:normAutofit lnSpcReduction="10000"/>
          </a:bodyPr>
          <a:lstStyle/>
          <a:p>
            <a:r>
              <a:rPr lang="en-US" altLang="ja-JP" dirty="0" smtClean="0"/>
              <a:t>Short term:</a:t>
            </a:r>
            <a:r>
              <a:rPr kumimoji="1" lang="en-US" altLang="ja-JP" dirty="0" smtClean="0"/>
              <a:t>	4-6 m/s</a:t>
            </a:r>
          </a:p>
          <a:p>
            <a:r>
              <a:rPr lang="en-US" altLang="ja-JP" dirty="0" smtClean="0">
                <a:solidFill>
                  <a:srgbClr val="FFFF00"/>
                </a:solidFill>
              </a:rPr>
              <a:t>Long term:	5 m/s	</a:t>
            </a:r>
            <a:endParaRPr kumimoji="1" lang="ja-JP" altLang="en-US" dirty="0">
              <a:solidFill>
                <a:srgbClr val="FFFF00"/>
              </a:solidFill>
            </a:endParaRPr>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pPr/>
              <a:t>16</a:t>
            </a:fld>
            <a:endParaRPr kumimoji="1" lang="ja-JP" altLang="en-US"/>
          </a:p>
        </p:txBody>
      </p:sp>
      <p:pic>
        <p:nvPicPr>
          <p:cNvPr id="6" name="図 5" descr="HD10700_090712.png"/>
          <p:cNvPicPr>
            <a:picLocks noChangeAspect="1"/>
          </p:cNvPicPr>
          <p:nvPr/>
        </p:nvPicPr>
        <p:blipFill>
          <a:blip r:embed="rId2" cstate="print"/>
          <a:srcRect t="11306" r="12500"/>
          <a:stretch>
            <a:fillRect/>
          </a:stretch>
        </p:blipFill>
        <p:spPr>
          <a:xfrm>
            <a:off x="1958502" y="1500174"/>
            <a:ext cx="5584898" cy="4000528"/>
          </a:xfrm>
          <a:prstGeom prst="rect">
            <a:avLst/>
          </a:prstGeom>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57158" y="1714488"/>
            <a:ext cx="8501122" cy="714380"/>
          </a:xfrm>
          <a:noFill/>
        </p:spPr>
        <p:style>
          <a:lnRef idx="0">
            <a:schemeClr val="accent1"/>
          </a:lnRef>
          <a:fillRef idx="3">
            <a:schemeClr val="accent1"/>
          </a:fillRef>
          <a:effectRef idx="3">
            <a:schemeClr val="accent1"/>
          </a:effectRef>
          <a:fontRef idx="minor">
            <a:schemeClr val="lt1"/>
          </a:fontRef>
        </p:style>
        <p:txBody>
          <a:bodyPr wrap="square">
            <a:normAutofit/>
          </a:bodyPr>
          <a:lstStyle/>
          <a:p>
            <a:pPr algn="l"/>
            <a:r>
              <a:rPr kumimoji="1" lang="en-US" altLang="ja-JP" sz="3600" dirty="0" smtClean="0"/>
              <a:t>An example of improvement</a:t>
            </a:r>
            <a:endParaRPr kumimoji="1" lang="ja-JP" altLang="en-US" sz="3600" dirty="0"/>
          </a:p>
        </p:txBody>
      </p:sp>
      <p:sp>
        <p:nvSpPr>
          <p:cNvPr id="3" name="コンテンツ プレースホルダ 2"/>
          <p:cNvSpPr>
            <a:spLocks noGrp="1"/>
          </p:cNvSpPr>
          <p:nvPr>
            <p:ph idx="1"/>
          </p:nvPr>
        </p:nvSpPr>
        <p:spPr>
          <a:xfrm>
            <a:off x="457200" y="2571744"/>
            <a:ext cx="8229600" cy="3857652"/>
          </a:xfrm>
        </p:spPr>
        <p:txBody>
          <a:bodyPr>
            <a:normAutofit fontScale="92500" lnSpcReduction="20000"/>
          </a:bodyPr>
          <a:lstStyle/>
          <a:p>
            <a:pPr>
              <a:buNone/>
            </a:pPr>
            <a:r>
              <a:rPr kumimoji="1" lang="en-US" altLang="ja-JP" dirty="0" err="1" smtClean="0">
                <a:solidFill>
                  <a:srgbClr val="92D050"/>
                </a:solidFill>
              </a:rPr>
              <a:t>Kambe</a:t>
            </a:r>
            <a:r>
              <a:rPr kumimoji="1" lang="en-US" altLang="ja-JP" dirty="0" smtClean="0">
                <a:solidFill>
                  <a:srgbClr val="92D050"/>
                </a:solidFill>
              </a:rPr>
              <a:t> et al. (2008)</a:t>
            </a:r>
          </a:p>
          <a:p>
            <a:r>
              <a:rPr lang="en-US" altLang="ja-JP" dirty="0" smtClean="0"/>
              <a:t>Improvement of the methods of</a:t>
            </a:r>
          </a:p>
          <a:p>
            <a:pPr>
              <a:buNone/>
            </a:pPr>
            <a:r>
              <a:rPr lang="en-US" altLang="ja-JP" dirty="0" smtClean="0"/>
              <a:t>	Sato et al. (2002)</a:t>
            </a:r>
          </a:p>
          <a:p>
            <a:pPr lvl="1"/>
            <a:r>
              <a:rPr lang="en-US" altLang="ja-JP" dirty="0" smtClean="0"/>
              <a:t>Defragment of fitting parameters and convergence algorithm for HIDES</a:t>
            </a:r>
          </a:p>
          <a:p>
            <a:pPr lvl="1"/>
            <a:endParaRPr kumimoji="1" lang="en-US" altLang="ja-JP" dirty="0" smtClean="0"/>
          </a:p>
          <a:p>
            <a:pPr>
              <a:buNone/>
            </a:pPr>
            <a:r>
              <a:rPr lang="en-US" altLang="ja-JP" dirty="0" smtClean="0">
                <a:solidFill>
                  <a:srgbClr val="00B0F0"/>
                </a:solidFill>
              </a:rPr>
              <a:t>Results</a:t>
            </a:r>
            <a:endParaRPr kumimoji="1" lang="en-US" altLang="ja-JP" dirty="0" smtClean="0">
              <a:solidFill>
                <a:srgbClr val="00B0F0"/>
              </a:solidFill>
            </a:endParaRPr>
          </a:p>
          <a:p>
            <a:r>
              <a:rPr kumimoji="1" lang="en-US" altLang="ja-JP" dirty="0" err="1" smtClean="0"/>
              <a:t>τCet</a:t>
            </a:r>
            <a:endParaRPr kumimoji="1" lang="en-US" altLang="ja-JP" sz="2000" dirty="0" smtClean="0"/>
          </a:p>
          <a:p>
            <a:pPr lvl="1">
              <a:buNone/>
            </a:pPr>
            <a:r>
              <a:rPr lang="en-US" altLang="ja-JP" dirty="0" smtClean="0"/>
              <a:t>Long term precision:</a:t>
            </a:r>
            <a:r>
              <a:rPr lang="ja-JP" altLang="en-US" dirty="0" smtClean="0"/>
              <a:t> </a:t>
            </a:r>
            <a:r>
              <a:rPr lang="en-US" altLang="ja-JP" dirty="0" smtClean="0"/>
              <a:t>5.6 m/s	</a:t>
            </a:r>
            <a:r>
              <a:rPr lang="ja-JP" altLang="en-US" dirty="0" smtClean="0"/>
              <a:t>⇒</a:t>
            </a:r>
            <a:r>
              <a:rPr lang="en-US" altLang="ja-JP" dirty="0" smtClean="0"/>
              <a:t>	</a:t>
            </a:r>
            <a:r>
              <a:rPr lang="en-US" altLang="ja-JP" dirty="0" smtClean="0">
                <a:solidFill>
                  <a:srgbClr val="FF0000"/>
                </a:solidFill>
              </a:rPr>
              <a:t>2.9 m/s</a:t>
            </a:r>
            <a:endParaRPr lang="en-US" altLang="ja-JP" dirty="0" smtClean="0">
              <a:solidFill>
                <a:srgbClr val="BC0000"/>
              </a:solidFill>
            </a:endParaRPr>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pPr/>
              <a:t>17</a:t>
            </a:fld>
            <a:endParaRPr kumimoji="1" lang="ja-JP" altLang="en-US"/>
          </a:p>
        </p:txBody>
      </p:sp>
      <p:sp>
        <p:nvSpPr>
          <p:cNvPr id="5" name="タイトル 1"/>
          <p:cNvSpPr txBox="1">
            <a:spLocks/>
          </p:cNvSpPr>
          <p:nvPr/>
        </p:nvSpPr>
        <p:spPr>
          <a:xfrm>
            <a:off x="457200" y="274638"/>
            <a:ext cx="8229600" cy="1143000"/>
          </a:xfrm>
          <a:prstGeom prst="rect">
            <a:avLst/>
          </a:prstGeom>
        </p:spPr>
        <p:style>
          <a:lnRef idx="0">
            <a:schemeClr val="accent3"/>
          </a:lnRef>
          <a:fillRef idx="3">
            <a:schemeClr val="accent3"/>
          </a:fillRef>
          <a:effectRef idx="3">
            <a:schemeClr val="accent3"/>
          </a:effectRef>
          <a:fontRef idx="minor">
            <a:schemeClr val="lt1"/>
          </a:fontRef>
        </p:style>
        <p:txBody>
          <a:bodyPr vert="horz"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en-US" altLang="ja-JP" sz="4400" b="0" i="0" u="none" strike="noStrike" kern="0" cap="none" spc="0" normalizeH="0" baseline="0" noProof="0" dirty="0" smtClean="0">
                <a:ln>
                  <a:noFill/>
                </a:ln>
                <a:solidFill>
                  <a:schemeClr val="lt1"/>
                </a:solidFill>
                <a:effectLst>
                  <a:outerShdw blurRad="127000" algn="tl" rotWithShape="0">
                    <a:schemeClr val="bg1">
                      <a:alpha val="90000"/>
                    </a:schemeClr>
                  </a:outerShdw>
                </a:effectLst>
                <a:uLnTx/>
                <a:uFillTx/>
                <a:latin typeface="+mn-lt"/>
                <a:ea typeface="+mn-ea"/>
                <a:cs typeface="+mn-cs"/>
              </a:rPr>
              <a:t>Future</a:t>
            </a:r>
            <a:r>
              <a:rPr kumimoji="1" lang="en-US" altLang="ja-JP" sz="4400" b="0" i="0" u="none" strike="noStrike" kern="0" cap="none" spc="0" normalizeH="0" noProof="0" dirty="0" smtClean="0">
                <a:ln>
                  <a:noFill/>
                </a:ln>
                <a:solidFill>
                  <a:schemeClr val="lt1"/>
                </a:solidFill>
                <a:effectLst>
                  <a:outerShdw blurRad="127000" algn="tl" rotWithShape="0">
                    <a:schemeClr val="bg1">
                      <a:alpha val="90000"/>
                    </a:schemeClr>
                  </a:outerShdw>
                </a:effectLst>
                <a:uLnTx/>
                <a:uFillTx/>
                <a:latin typeface="+mn-lt"/>
                <a:ea typeface="+mn-ea"/>
                <a:cs typeface="+mn-cs"/>
              </a:rPr>
              <a:t> works</a:t>
            </a:r>
            <a:endParaRPr kumimoji="1" lang="ja-JP" altLang="en-US" sz="4400" b="0" i="0" u="none" strike="noStrike" kern="0" cap="none" spc="0" normalizeH="0" baseline="0" noProof="0" dirty="0">
              <a:ln>
                <a:noFill/>
              </a:ln>
              <a:solidFill>
                <a:schemeClr val="lt1"/>
              </a:solidFill>
              <a:effectLst>
                <a:outerShdw blurRad="127000" algn="tl" rotWithShape="0">
                  <a:schemeClr val="bg1">
                    <a:alpha val="90000"/>
                  </a:schemeClr>
                </a:outerShdw>
              </a:effectLst>
              <a:uLnTx/>
              <a:uFillTx/>
              <a:latin typeface="+mn-lt"/>
              <a:ea typeface="+mn-ea"/>
              <a:cs typeface="+mn-cs"/>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style>
          <a:lnRef idx="0">
            <a:schemeClr val="dk1"/>
          </a:lnRef>
          <a:fillRef idx="3">
            <a:schemeClr val="dk1"/>
          </a:fillRef>
          <a:effectRef idx="3">
            <a:schemeClr val="dk1"/>
          </a:effectRef>
          <a:fontRef idx="minor">
            <a:schemeClr val="lt1"/>
          </a:fontRef>
        </p:style>
        <p:txBody>
          <a:bodyPr/>
          <a:lstStyle/>
          <a:p>
            <a:r>
              <a:rPr kumimoji="1" lang="en-US" altLang="ja-JP" dirty="0" smtClean="0"/>
              <a:t>Summary</a:t>
            </a:r>
            <a:endParaRPr kumimoji="1" lang="ja-JP" altLang="en-US" dirty="0"/>
          </a:p>
        </p:txBody>
      </p:sp>
      <p:sp>
        <p:nvSpPr>
          <p:cNvPr id="3" name="コンテンツ プレースホルダ 2"/>
          <p:cNvSpPr>
            <a:spLocks noGrp="1"/>
          </p:cNvSpPr>
          <p:nvPr>
            <p:ph idx="1"/>
          </p:nvPr>
        </p:nvSpPr>
        <p:spPr>
          <a:xfrm>
            <a:off x="457200" y="1500174"/>
            <a:ext cx="8229600" cy="4929222"/>
          </a:xfrm>
        </p:spPr>
        <p:txBody>
          <a:bodyPr wrap="square">
            <a:normAutofit fontScale="92500" lnSpcReduction="10000"/>
          </a:bodyPr>
          <a:lstStyle/>
          <a:p>
            <a:pPr>
              <a:buNone/>
            </a:pPr>
            <a:r>
              <a:rPr kumimoji="1" lang="en-US" altLang="ja-JP" sz="2800" dirty="0" smtClean="0"/>
              <a:t>N2K consortium</a:t>
            </a:r>
          </a:p>
          <a:p>
            <a:r>
              <a:rPr kumimoji="1" lang="en-US" altLang="ja-JP" sz="2600" dirty="0" smtClean="0"/>
              <a:t>Current status in Subaru/HDS</a:t>
            </a:r>
          </a:p>
          <a:p>
            <a:pPr lvl="1"/>
            <a:r>
              <a:rPr kumimoji="1" lang="en-US" altLang="ja-JP" sz="2400" dirty="0" smtClean="0"/>
              <a:t>2 transit planets</a:t>
            </a:r>
          </a:p>
          <a:p>
            <a:pPr lvl="1"/>
            <a:r>
              <a:rPr kumimoji="1" lang="en-US" altLang="ja-JP" sz="2400" dirty="0" smtClean="0"/>
              <a:t>2 brand-new giant planets</a:t>
            </a:r>
          </a:p>
          <a:p>
            <a:pPr lvl="1">
              <a:buNone/>
            </a:pPr>
            <a:r>
              <a:rPr lang="en-US" altLang="ja-JP" sz="2400" dirty="0" smtClean="0"/>
              <a:t>	</a:t>
            </a:r>
            <a:r>
              <a:rPr kumimoji="1" lang="en-US" altLang="ja-JP" sz="2400" dirty="0" smtClean="0"/>
              <a:t>M</a:t>
            </a:r>
            <a:r>
              <a:rPr kumimoji="1" lang="en-US" altLang="ja-JP" sz="2400" baseline="-25000" dirty="0" smtClean="0"/>
              <a:t>p</a:t>
            </a:r>
            <a:r>
              <a:rPr kumimoji="1" lang="en-US" altLang="ja-JP" sz="2400" dirty="0" smtClean="0"/>
              <a:t> &gt; 10M</a:t>
            </a:r>
            <a:r>
              <a:rPr kumimoji="1" lang="en-US" altLang="ja-JP" sz="2400" baseline="-25000" dirty="0" smtClean="0"/>
              <a:t>JUP</a:t>
            </a:r>
            <a:r>
              <a:rPr kumimoji="1" lang="en-US" altLang="ja-JP" sz="2400" dirty="0" smtClean="0"/>
              <a:t>, P &gt; 100 d, e &lt; 0.1</a:t>
            </a:r>
          </a:p>
          <a:p>
            <a:endParaRPr kumimoji="1" lang="en-US" altLang="ja-JP" sz="2600" dirty="0" smtClean="0"/>
          </a:p>
          <a:p>
            <a:pPr>
              <a:buNone/>
            </a:pPr>
            <a:r>
              <a:rPr lang="en-US" altLang="ja-JP" sz="2800" dirty="0" smtClean="0"/>
              <a:t>A small improvement of the RV analysis method</a:t>
            </a:r>
          </a:p>
          <a:p>
            <a:r>
              <a:rPr kumimoji="1" lang="en-US" altLang="ja-JP" sz="2600" dirty="0" smtClean="0"/>
              <a:t>Modified how to select data for stellar template</a:t>
            </a:r>
          </a:p>
          <a:p>
            <a:pPr lvl="1"/>
            <a:r>
              <a:rPr lang="en-US" altLang="ja-JP" sz="2400" dirty="0" smtClean="0"/>
              <a:t>Improvement of long term precision of RV</a:t>
            </a:r>
          </a:p>
          <a:p>
            <a:pPr lvl="2"/>
            <a:r>
              <a:rPr kumimoji="1" lang="en-US" altLang="ja-JP" sz="2200" dirty="0" smtClean="0"/>
              <a:t>10 m/s to 5 m/s</a:t>
            </a:r>
            <a:endParaRPr lang="en-US" altLang="ja-JP" sz="2200" dirty="0" smtClean="0"/>
          </a:p>
          <a:p>
            <a:pPr lvl="1"/>
            <a:r>
              <a:rPr lang="en-US" altLang="ja-JP" sz="2400" dirty="0" smtClean="0"/>
              <a:t>Further improvement should be made</a:t>
            </a:r>
          </a:p>
          <a:p>
            <a:pPr lvl="2"/>
            <a:r>
              <a:rPr kumimoji="1" lang="en-US" altLang="ja-JP" sz="2200" dirty="0" smtClean="0"/>
              <a:t>&lt; 3 m/s</a:t>
            </a:r>
            <a:endParaRPr kumimoji="1" lang="en-US" altLang="ja-JP" sz="2600" dirty="0" smtClean="0"/>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pPr/>
              <a:t>18</a:t>
            </a:fld>
            <a:endParaRPr kumimoji="1" lang="ja-JP" alt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457200" y="428604"/>
            <a:ext cx="8229600" cy="3000396"/>
          </a:xfrm>
        </p:spPr>
        <p:txBody>
          <a:bodyPr>
            <a:normAutofit/>
          </a:bodyPr>
          <a:lstStyle/>
          <a:p>
            <a:r>
              <a:rPr lang="en-US" altLang="ja-JP" b="1" dirty="0" smtClean="0"/>
              <a:t>The shape of IP</a:t>
            </a:r>
            <a:endParaRPr kumimoji="1" lang="en-US" altLang="ja-JP" b="1" dirty="0" smtClean="0"/>
          </a:p>
          <a:p>
            <a:pPr lvl="1"/>
            <a:r>
              <a:rPr kumimoji="1" lang="en-US" altLang="ja-JP" dirty="0" smtClean="0"/>
              <a:t>… is affected by the optical condition</a:t>
            </a:r>
          </a:p>
          <a:p>
            <a:pPr lvl="1">
              <a:buNone/>
            </a:pPr>
            <a:r>
              <a:rPr lang="en-US" altLang="ja-JP" dirty="0" smtClean="0"/>
              <a:t>	</a:t>
            </a:r>
            <a:r>
              <a:rPr kumimoji="1" lang="en-US" altLang="ja-JP" dirty="0" smtClean="0"/>
              <a:t>(ex: temperature, humidity)</a:t>
            </a:r>
          </a:p>
          <a:p>
            <a:pPr lvl="1"/>
            <a:r>
              <a:rPr lang="en-US" altLang="ja-JP" dirty="0" smtClean="0"/>
              <a:t>… changes every moment in HDS, HIDES</a:t>
            </a:r>
            <a:endParaRPr kumimoji="1" lang="en-US" altLang="ja-JP" dirty="0" smtClean="0"/>
          </a:p>
          <a:p>
            <a:pPr lvl="1"/>
            <a:r>
              <a:rPr kumimoji="1" lang="en-US" altLang="ja-JP" dirty="0" smtClean="0"/>
              <a:t>… is also determined by seeing size</a:t>
            </a:r>
          </a:p>
          <a:p>
            <a:pPr lvl="1"/>
            <a:endParaRPr kumimoji="1" lang="en-US" altLang="ja-JP" dirty="0" smtClean="0"/>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pPr/>
              <a:t>19</a:t>
            </a:fld>
            <a:endParaRPr kumimoji="1" lang="ja-JP" altLang="en-US"/>
          </a:p>
        </p:txBody>
      </p:sp>
      <p:pic>
        <p:nvPicPr>
          <p:cNvPr id="6" name="図 5" descr="ip1.png"/>
          <p:cNvPicPr>
            <a:picLocks noChangeAspect="1"/>
          </p:cNvPicPr>
          <p:nvPr/>
        </p:nvPicPr>
        <p:blipFill>
          <a:blip r:embed="rId3" cstate="print"/>
          <a:stretch>
            <a:fillRect/>
          </a:stretch>
        </p:blipFill>
        <p:spPr>
          <a:xfrm>
            <a:off x="571472" y="3429000"/>
            <a:ext cx="3869250" cy="2928958"/>
          </a:xfrm>
          <a:prstGeom prst="rect">
            <a:avLst/>
          </a:prstGeom>
        </p:spPr>
      </p:pic>
      <p:pic>
        <p:nvPicPr>
          <p:cNvPr id="7" name="図 6" descr="ip2.png"/>
          <p:cNvPicPr>
            <a:picLocks noChangeAspect="1"/>
          </p:cNvPicPr>
          <p:nvPr/>
        </p:nvPicPr>
        <p:blipFill>
          <a:blip r:embed="rId4" cstate="print"/>
          <a:stretch>
            <a:fillRect/>
          </a:stretch>
        </p:blipFill>
        <p:spPr>
          <a:xfrm>
            <a:off x="5072066" y="3429000"/>
            <a:ext cx="3819528" cy="2831810"/>
          </a:xfrm>
          <a:prstGeom prst="rect">
            <a:avLst/>
          </a:prstGeom>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style>
          <a:lnRef idx="0">
            <a:schemeClr val="accent5"/>
          </a:lnRef>
          <a:fillRef idx="3">
            <a:schemeClr val="accent5"/>
          </a:fillRef>
          <a:effectRef idx="3">
            <a:schemeClr val="accent5"/>
          </a:effectRef>
          <a:fontRef idx="minor">
            <a:schemeClr val="lt1"/>
          </a:fontRef>
        </p:style>
        <p:txBody>
          <a:bodyPr/>
          <a:lstStyle/>
          <a:p>
            <a:r>
              <a:rPr kumimoji="1" lang="en-US" altLang="ja-JP" dirty="0" smtClean="0"/>
              <a:t>Today’s MENU</a:t>
            </a:r>
            <a:endParaRPr kumimoji="1" lang="ja-JP" altLang="en-US" dirty="0"/>
          </a:p>
        </p:txBody>
      </p:sp>
      <p:sp>
        <p:nvSpPr>
          <p:cNvPr id="3" name="コンテンツ プレースホルダ 2"/>
          <p:cNvSpPr>
            <a:spLocks noGrp="1"/>
          </p:cNvSpPr>
          <p:nvPr>
            <p:ph idx="1"/>
          </p:nvPr>
        </p:nvSpPr>
        <p:spPr/>
        <p:txBody>
          <a:bodyPr>
            <a:normAutofit/>
          </a:bodyPr>
          <a:lstStyle/>
          <a:p>
            <a:r>
              <a:rPr lang="en-US" altLang="ja-JP" dirty="0" smtClean="0"/>
              <a:t>N2K consortium </a:t>
            </a:r>
            <a:r>
              <a:rPr lang="en-US" altLang="ja-JP" sz="2400" dirty="0" smtClean="0"/>
              <a:t>~a planet searching project~</a:t>
            </a:r>
          </a:p>
          <a:p>
            <a:pPr lvl="1"/>
            <a:r>
              <a:rPr lang="en-US" altLang="ja-JP" dirty="0" smtClean="0"/>
              <a:t>Strategy</a:t>
            </a:r>
            <a:endParaRPr kumimoji="1" lang="en-US" altLang="ja-JP" dirty="0" smtClean="0"/>
          </a:p>
          <a:p>
            <a:pPr lvl="1"/>
            <a:r>
              <a:rPr lang="en-US" altLang="ja-JP" dirty="0" smtClean="0"/>
              <a:t>Current Status</a:t>
            </a:r>
          </a:p>
          <a:p>
            <a:r>
              <a:rPr lang="en-US" altLang="ja-JP" dirty="0" smtClean="0"/>
              <a:t>Improving the precision of RV analysis for Subaru/HDS</a:t>
            </a:r>
          </a:p>
          <a:p>
            <a:pPr>
              <a:buNone/>
            </a:pPr>
            <a:endParaRPr kumimoji="1" lang="en-US" altLang="ja-JP" sz="2400" dirty="0" smtClean="0"/>
          </a:p>
          <a:p>
            <a:r>
              <a:rPr kumimoji="1" lang="en-US" altLang="ja-JP" dirty="0" smtClean="0"/>
              <a:t>Summary</a:t>
            </a:r>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pPr/>
              <a:t>2</a:t>
            </a:fld>
            <a:endParaRPr kumimoji="1" lang="ja-JP" altLang="en-US"/>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pPr/>
              <a:t>20</a:t>
            </a:fld>
            <a:endParaRPr kumimoji="1" lang="ja-JP" altLang="en-US"/>
          </a:p>
        </p:txBody>
      </p:sp>
      <p:pic>
        <p:nvPicPr>
          <p:cNvPr id="8" name="図 7" descr="ip3.png"/>
          <p:cNvPicPr>
            <a:picLocks noChangeAspect="1"/>
          </p:cNvPicPr>
          <p:nvPr/>
        </p:nvPicPr>
        <p:blipFill>
          <a:blip r:embed="rId3" cstate="print"/>
          <a:stretch>
            <a:fillRect/>
          </a:stretch>
        </p:blipFill>
        <p:spPr>
          <a:xfrm>
            <a:off x="2361000" y="3263994"/>
            <a:ext cx="4422000" cy="3379715"/>
          </a:xfrm>
          <a:prstGeom prst="rect">
            <a:avLst/>
          </a:prstGeom>
        </p:spPr>
      </p:pic>
      <p:sp>
        <p:nvSpPr>
          <p:cNvPr id="5" name="コンテンツ プレースホルダ 2"/>
          <p:cNvSpPr txBox="1">
            <a:spLocks/>
          </p:cNvSpPr>
          <p:nvPr/>
        </p:nvSpPr>
        <p:spPr>
          <a:xfrm>
            <a:off x="457200" y="428604"/>
            <a:ext cx="8229600" cy="3000396"/>
          </a:xfrm>
          <a:prstGeom prst="rect">
            <a:avLst/>
          </a:prstGeom>
        </p:spPr>
        <p:txBody>
          <a:bodyPr vert="horz" rtlCol="0">
            <a:normAutofit/>
          </a:bodyPr>
          <a:lstStyle/>
          <a:p>
            <a:pPr marL="342900" marR="0" lvl="0" indent="-342900" algn="l" defTabSz="914400" rtl="0" eaLnBrk="1" fontAlgn="auto" latinLnBrk="0" hangingPunct="1">
              <a:lnSpc>
                <a:spcPct val="100000"/>
              </a:lnSpc>
              <a:spcBef>
                <a:spcPct val="20000"/>
              </a:spcBef>
              <a:spcAft>
                <a:spcPts val="0"/>
              </a:spcAft>
              <a:buClr>
                <a:schemeClr val="accent1">
                  <a:shade val="75000"/>
                </a:schemeClr>
              </a:buClr>
              <a:buSzPct val="60000"/>
              <a:buFont typeface="Wingdings"/>
              <a:buChar char="u"/>
              <a:tabLst/>
              <a:defRPr/>
            </a:pPr>
            <a:r>
              <a:rPr kumimoji="1" lang="en-US" altLang="ja-JP" sz="3200" b="1" i="0" u="none" strike="noStrike" kern="0" cap="none" spc="0" normalizeH="0" baseline="0" noProof="0" smtClean="0">
                <a:ln>
                  <a:noFill/>
                </a:ln>
                <a:solidFill>
                  <a:schemeClr val="tx2"/>
                </a:solidFill>
                <a:effectLst/>
                <a:uLnTx/>
                <a:uFillTx/>
                <a:latin typeface="+mn-lt"/>
                <a:ea typeface="+mn-ea"/>
                <a:cs typeface="+mn-cs"/>
              </a:rPr>
              <a:t>The shape of IP</a:t>
            </a:r>
          </a:p>
          <a:p>
            <a:pPr marL="742950" marR="0" lvl="1" indent="-285750" algn="l" defTabSz="914400" rtl="0" eaLnBrk="1" fontAlgn="auto" latinLnBrk="0" hangingPunct="1">
              <a:lnSpc>
                <a:spcPct val="100000"/>
              </a:lnSpc>
              <a:spcBef>
                <a:spcPct val="20000"/>
              </a:spcBef>
              <a:spcAft>
                <a:spcPts val="0"/>
              </a:spcAft>
              <a:buClr>
                <a:schemeClr val="tx2">
                  <a:tint val="75000"/>
                </a:schemeClr>
              </a:buClr>
              <a:buSzPct val="55000"/>
              <a:buFont typeface="Wingdings"/>
              <a:buChar char="u"/>
              <a:tabLst/>
              <a:defRPr/>
            </a:pPr>
            <a:r>
              <a:rPr kumimoji="1" lang="en-US" altLang="ja-JP" sz="2800" b="0" i="0" u="none" strike="noStrike" kern="0" cap="none" spc="0" normalizeH="0" baseline="0" noProof="0" smtClean="0">
                <a:ln>
                  <a:noFill/>
                </a:ln>
                <a:solidFill>
                  <a:schemeClr val="tx2"/>
                </a:solidFill>
                <a:effectLst/>
                <a:uLnTx/>
                <a:uFillTx/>
                <a:latin typeface="+mn-lt"/>
                <a:ea typeface="+mn-ea"/>
                <a:cs typeface="+mn-cs"/>
              </a:rPr>
              <a:t>… is affected by the optical condition</a:t>
            </a:r>
          </a:p>
          <a:p>
            <a:pPr marL="742950" marR="0" lvl="1" indent="-285750" algn="l" defTabSz="914400" rtl="0" eaLnBrk="1" fontAlgn="auto" latinLnBrk="0" hangingPunct="1">
              <a:lnSpc>
                <a:spcPct val="100000"/>
              </a:lnSpc>
              <a:spcBef>
                <a:spcPct val="20000"/>
              </a:spcBef>
              <a:spcAft>
                <a:spcPts val="0"/>
              </a:spcAft>
              <a:buClr>
                <a:schemeClr val="tx2">
                  <a:tint val="75000"/>
                </a:schemeClr>
              </a:buClr>
              <a:buSzPct val="55000"/>
              <a:buFont typeface="Wingdings"/>
              <a:buNone/>
              <a:tabLst/>
              <a:defRPr/>
            </a:pPr>
            <a:r>
              <a:rPr kumimoji="1" lang="en-US" altLang="ja-JP" sz="2800" b="0" i="0" u="none" strike="noStrike" kern="0" cap="none" spc="0" normalizeH="0" baseline="0" noProof="0" smtClean="0">
                <a:ln>
                  <a:noFill/>
                </a:ln>
                <a:solidFill>
                  <a:schemeClr val="tx2"/>
                </a:solidFill>
                <a:effectLst/>
                <a:uLnTx/>
                <a:uFillTx/>
                <a:latin typeface="+mn-lt"/>
                <a:ea typeface="+mn-ea"/>
                <a:cs typeface="+mn-cs"/>
              </a:rPr>
              <a:t>	(ex: temperature, humidity)</a:t>
            </a:r>
          </a:p>
          <a:p>
            <a:pPr marL="742950" marR="0" lvl="1" indent="-285750" algn="l" defTabSz="914400" rtl="0" eaLnBrk="1" fontAlgn="auto" latinLnBrk="0" hangingPunct="1">
              <a:lnSpc>
                <a:spcPct val="100000"/>
              </a:lnSpc>
              <a:spcBef>
                <a:spcPct val="20000"/>
              </a:spcBef>
              <a:spcAft>
                <a:spcPts val="0"/>
              </a:spcAft>
              <a:buClr>
                <a:schemeClr val="tx2">
                  <a:tint val="75000"/>
                </a:schemeClr>
              </a:buClr>
              <a:buSzPct val="55000"/>
              <a:buFont typeface="Wingdings"/>
              <a:buChar char="u"/>
              <a:tabLst/>
              <a:defRPr/>
            </a:pPr>
            <a:r>
              <a:rPr kumimoji="1" lang="en-US" altLang="ja-JP" sz="2800" b="0" i="0" u="none" strike="noStrike" kern="0" cap="none" spc="0" normalizeH="0" baseline="0" noProof="0" smtClean="0">
                <a:ln>
                  <a:noFill/>
                </a:ln>
                <a:solidFill>
                  <a:schemeClr val="tx2"/>
                </a:solidFill>
                <a:effectLst/>
                <a:uLnTx/>
                <a:uFillTx/>
                <a:latin typeface="+mn-lt"/>
                <a:ea typeface="+mn-ea"/>
                <a:cs typeface="+mn-cs"/>
              </a:rPr>
              <a:t>… changes every moment in HDS, HIDES</a:t>
            </a:r>
          </a:p>
          <a:p>
            <a:pPr marL="742950" marR="0" lvl="1" indent="-285750" algn="l" defTabSz="914400" rtl="0" eaLnBrk="1" fontAlgn="auto" latinLnBrk="0" hangingPunct="1">
              <a:lnSpc>
                <a:spcPct val="100000"/>
              </a:lnSpc>
              <a:spcBef>
                <a:spcPct val="20000"/>
              </a:spcBef>
              <a:spcAft>
                <a:spcPts val="0"/>
              </a:spcAft>
              <a:buClr>
                <a:schemeClr val="tx2">
                  <a:tint val="75000"/>
                </a:schemeClr>
              </a:buClr>
              <a:buSzPct val="55000"/>
              <a:buFont typeface="Wingdings"/>
              <a:buChar char="u"/>
              <a:tabLst/>
              <a:defRPr/>
            </a:pPr>
            <a:r>
              <a:rPr kumimoji="1" lang="en-US" altLang="ja-JP" sz="2800" b="0" i="0" u="none" strike="noStrike" kern="0" cap="none" spc="0" normalizeH="0" baseline="0" noProof="0" smtClean="0">
                <a:ln>
                  <a:noFill/>
                </a:ln>
                <a:solidFill>
                  <a:schemeClr val="tx2"/>
                </a:solidFill>
                <a:effectLst/>
                <a:uLnTx/>
                <a:uFillTx/>
                <a:latin typeface="+mn-lt"/>
                <a:ea typeface="+mn-ea"/>
                <a:cs typeface="+mn-cs"/>
              </a:rPr>
              <a:t>… is also determined by seeing size</a:t>
            </a:r>
          </a:p>
          <a:p>
            <a:pPr marL="742950" marR="0" lvl="1" indent="-285750" algn="l" defTabSz="914400" rtl="0" eaLnBrk="1" fontAlgn="auto" latinLnBrk="0" hangingPunct="1">
              <a:lnSpc>
                <a:spcPct val="100000"/>
              </a:lnSpc>
              <a:spcBef>
                <a:spcPct val="20000"/>
              </a:spcBef>
              <a:spcAft>
                <a:spcPts val="0"/>
              </a:spcAft>
              <a:buClr>
                <a:schemeClr val="tx2">
                  <a:tint val="75000"/>
                </a:schemeClr>
              </a:buClr>
              <a:buSzPct val="55000"/>
              <a:buFont typeface="Wingdings"/>
              <a:buChar char="u"/>
              <a:tabLst/>
              <a:defRPr/>
            </a:pPr>
            <a:endParaRPr kumimoji="1" lang="en-US" altLang="ja-JP" sz="2800" b="0" i="0" u="none" strike="noStrike" kern="0" cap="none" spc="0" normalizeH="0" baseline="0" noProof="0" dirty="0" smtClean="0">
              <a:ln>
                <a:noFill/>
              </a:ln>
              <a:solidFill>
                <a:schemeClr val="tx2"/>
              </a:solidFill>
              <a:effectLst/>
              <a:uLnTx/>
              <a:uFillTx/>
              <a:latin typeface="+mn-lt"/>
              <a:ea typeface="+mn-ea"/>
              <a:cs typeface="+mn-cs"/>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457200" y="285728"/>
            <a:ext cx="8258204" cy="5857915"/>
          </a:xfrm>
        </p:spPr>
        <p:txBody>
          <a:bodyPr/>
          <a:lstStyle/>
          <a:p>
            <a:r>
              <a:rPr kumimoji="1" lang="en-US" altLang="ja-JP" dirty="0" smtClean="0"/>
              <a:t>Stellar template</a:t>
            </a:r>
            <a:r>
              <a:rPr lang="en-US" altLang="ja-JP" dirty="0"/>
              <a:t>	</a:t>
            </a:r>
            <a:r>
              <a:rPr lang="en-US" altLang="ja-JP" dirty="0" smtClean="0"/>
              <a:t>S(</a:t>
            </a:r>
            <a:r>
              <a:rPr lang="en-US" altLang="ja-JP" dirty="0" err="1" smtClean="0"/>
              <a:t>λ+Δλ</a:t>
            </a:r>
            <a:r>
              <a:rPr lang="en-US" altLang="ja-JP" dirty="0" smtClean="0"/>
              <a:t>) </a:t>
            </a:r>
          </a:p>
          <a:p>
            <a:pPr lvl="1"/>
            <a:r>
              <a:rPr lang="en-US" altLang="ja-JP" sz="2400" dirty="0" smtClean="0">
                <a:solidFill>
                  <a:srgbClr val="FF0000"/>
                </a:solidFill>
              </a:rPr>
              <a:t>Sato et al. (2002)</a:t>
            </a:r>
          </a:p>
          <a:p>
            <a:pPr lvl="2"/>
            <a:r>
              <a:rPr lang="ja-JP" altLang="en-US" sz="2000" dirty="0" smtClean="0"/>
              <a:t>理論的に求めた星のスペクトルと複数の観測データを用意</a:t>
            </a:r>
            <a:endParaRPr lang="en-US" altLang="ja-JP" sz="2000" dirty="0" smtClean="0"/>
          </a:p>
          <a:p>
            <a:pPr lvl="2"/>
            <a:endParaRPr lang="en-US" altLang="ja-JP" sz="2000" dirty="0" smtClean="0"/>
          </a:p>
          <a:p>
            <a:pPr lvl="2"/>
            <a:r>
              <a:rPr lang="ja-JP" altLang="en-US" sz="2000" dirty="0" smtClean="0"/>
              <a:t>暫定星テンプレートを用いて</a:t>
            </a:r>
            <a:r>
              <a:rPr lang="en-US" altLang="ja-JP" sz="2000" dirty="0" err="1" smtClean="0"/>
              <a:t>I</a:t>
            </a:r>
            <a:r>
              <a:rPr lang="en-US" altLang="ja-JP" sz="2000" baseline="-25000" dirty="0" err="1" smtClean="0"/>
              <a:t>obs</a:t>
            </a:r>
            <a:r>
              <a:rPr lang="ja-JP" altLang="en-US" sz="2000" dirty="0" smtClean="0"/>
              <a:t>にフィット</a:t>
            </a:r>
            <a:endParaRPr lang="en-US" altLang="ja-JP" sz="2000" dirty="0" smtClean="0"/>
          </a:p>
          <a:p>
            <a:pPr lvl="2"/>
            <a:endParaRPr lang="en-US" altLang="ja-JP" sz="2000" dirty="0" smtClean="0"/>
          </a:p>
          <a:p>
            <a:pPr lvl="2"/>
            <a:r>
              <a:rPr lang="ja-JP" altLang="en-US" sz="2000" dirty="0" smtClean="0"/>
              <a:t>残差は星テンプレートに加算</a:t>
            </a:r>
            <a:endParaRPr lang="en-US" altLang="ja-JP" sz="2000" dirty="0" smtClean="0"/>
          </a:p>
          <a:p>
            <a:pPr lvl="2"/>
            <a:endParaRPr lang="en-US" altLang="ja-JP" sz="2000" dirty="0" smtClean="0"/>
          </a:p>
          <a:p>
            <a:pPr lvl="2"/>
            <a:endParaRPr lang="en-US" altLang="ja-JP" sz="2000" dirty="0"/>
          </a:p>
          <a:p>
            <a:pPr lvl="2"/>
            <a:endParaRPr lang="en-US" altLang="ja-JP" sz="2000" dirty="0" smtClean="0"/>
          </a:p>
          <a:p>
            <a:pPr lvl="2"/>
            <a:r>
              <a:rPr lang="ja-JP" altLang="en-US" sz="2000" dirty="0"/>
              <a:t>複数</a:t>
            </a:r>
            <a:r>
              <a:rPr lang="ja-JP" altLang="en-US" sz="2000" dirty="0" smtClean="0"/>
              <a:t>のデータ（</a:t>
            </a:r>
            <a:r>
              <a:rPr lang="en-US" altLang="ja-JP" sz="2000" dirty="0" smtClean="0"/>
              <a:t>5</a:t>
            </a:r>
            <a:r>
              <a:rPr lang="ja-JP" altLang="en-US" sz="2000" dirty="0" smtClean="0"/>
              <a:t>個）に対してこの操作を行う。</a:t>
            </a:r>
            <a:endParaRPr lang="en-US" altLang="ja-JP" sz="2000" dirty="0" smtClean="0"/>
          </a:p>
          <a:p>
            <a:pPr lvl="2"/>
            <a:r>
              <a:rPr lang="ja-JP" altLang="en-US" sz="2000" dirty="0" smtClean="0"/>
              <a:t>各データで求まった星テンプレートを平均化</a:t>
            </a:r>
            <a:endParaRPr lang="en-US" altLang="ja-JP" sz="2000" dirty="0" smtClean="0"/>
          </a:p>
          <a:p>
            <a:pPr lvl="2">
              <a:buNone/>
            </a:pPr>
            <a:r>
              <a:rPr lang="ja-JP" altLang="en-US" sz="2000" dirty="0" smtClean="0"/>
              <a:t>⇒</a:t>
            </a:r>
            <a:r>
              <a:rPr lang="en-US" altLang="ja-JP" sz="2000" dirty="0" smtClean="0"/>
              <a:t>S/N</a:t>
            </a:r>
            <a:r>
              <a:rPr lang="ja-JP" altLang="en-US" sz="2000" dirty="0" smtClean="0"/>
              <a:t>比の向上</a:t>
            </a:r>
            <a:endParaRPr lang="en-US" altLang="ja-JP" sz="2000" dirty="0" smtClean="0"/>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pPr/>
              <a:t>21</a:t>
            </a:fld>
            <a:endParaRPr kumimoji="1" lang="ja-JP" altLang="en-US"/>
          </a:p>
        </p:txBody>
      </p:sp>
      <p:sp>
        <p:nvSpPr>
          <p:cNvPr id="32" name="左中かっこ 31"/>
          <p:cNvSpPr/>
          <p:nvPr/>
        </p:nvSpPr>
        <p:spPr>
          <a:xfrm>
            <a:off x="1142976" y="2071678"/>
            <a:ext cx="285752" cy="2000264"/>
          </a:xfrm>
          <a:prstGeom prst="lef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3" name="テキスト ボックス 32"/>
          <p:cNvSpPr txBox="1"/>
          <p:nvPr/>
        </p:nvSpPr>
        <p:spPr>
          <a:xfrm rot="18557173">
            <a:off x="18180" y="2711466"/>
            <a:ext cx="1459054" cy="369332"/>
          </a:xfrm>
          <a:prstGeom prst="rect">
            <a:avLst/>
          </a:prstGeom>
          <a:noFill/>
        </p:spPr>
        <p:txBody>
          <a:bodyPr wrap="none" rtlCol="0">
            <a:spAutoFit/>
          </a:bodyPr>
          <a:lstStyle/>
          <a:p>
            <a:r>
              <a:rPr lang="en-US" altLang="ja-JP" dirty="0" smtClean="0"/>
              <a:t>10</a:t>
            </a:r>
            <a:r>
              <a:rPr lang="ja-JP" altLang="en-US" dirty="0" smtClean="0"/>
              <a:t>回繰り返し</a:t>
            </a:r>
            <a:endParaRPr kumimoji="1" lang="ja-JP" altLang="en-US" dirty="0"/>
          </a:p>
        </p:txBody>
      </p:sp>
      <p:graphicFrame>
        <p:nvGraphicFramePr>
          <p:cNvPr id="49" name="オブジェクト 48"/>
          <p:cNvGraphicFramePr>
            <a:graphicFrameLocks noChangeAspect="1"/>
          </p:cNvGraphicFramePr>
          <p:nvPr/>
        </p:nvGraphicFramePr>
        <p:xfrm>
          <a:off x="1825619" y="1631584"/>
          <a:ext cx="1603373" cy="448674"/>
        </p:xfrm>
        <a:graphic>
          <a:graphicData uri="http://schemas.openxmlformats.org/presentationml/2006/ole">
            <p:oleObj spid="_x0000_s216066" name="数式" r:id="rId3" imgW="863280" imgH="241200" progId="Equation.3">
              <p:embed/>
            </p:oleObj>
          </a:graphicData>
        </a:graphic>
      </p:graphicFrame>
      <p:graphicFrame>
        <p:nvGraphicFramePr>
          <p:cNvPr id="216067" name="Object 3"/>
          <p:cNvGraphicFramePr>
            <a:graphicFrameLocks noChangeAspect="1"/>
          </p:cNvGraphicFramePr>
          <p:nvPr/>
        </p:nvGraphicFramePr>
        <p:xfrm>
          <a:off x="1785919" y="2357430"/>
          <a:ext cx="714379" cy="428627"/>
        </p:xfrm>
        <a:graphic>
          <a:graphicData uri="http://schemas.openxmlformats.org/presentationml/2006/ole">
            <p:oleObj spid="_x0000_s216067" name="数式" r:id="rId4" imgW="380880" imgH="228600" progId="Equation.3">
              <p:embed/>
            </p:oleObj>
          </a:graphicData>
        </a:graphic>
      </p:graphicFrame>
      <p:graphicFrame>
        <p:nvGraphicFramePr>
          <p:cNvPr id="216068" name="Object 4"/>
          <p:cNvGraphicFramePr>
            <a:graphicFrameLocks noChangeAspect="1"/>
          </p:cNvGraphicFramePr>
          <p:nvPr/>
        </p:nvGraphicFramePr>
        <p:xfrm>
          <a:off x="1857356" y="3206468"/>
          <a:ext cx="2786082" cy="936912"/>
        </p:xfrm>
        <a:graphic>
          <a:graphicData uri="http://schemas.openxmlformats.org/presentationml/2006/ole">
            <p:oleObj spid="_x0000_s216068" name="数式" r:id="rId5" imgW="1434960" imgH="482400" progId="Equation.3">
              <p:embed/>
            </p:oleObj>
          </a:graphicData>
        </a:graphic>
      </p:graphicFrame>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style>
          <a:lnRef idx="0">
            <a:schemeClr val="accent1"/>
          </a:lnRef>
          <a:fillRef idx="3">
            <a:schemeClr val="accent1"/>
          </a:fillRef>
          <a:effectRef idx="3">
            <a:schemeClr val="accent1"/>
          </a:effectRef>
          <a:fontRef idx="minor">
            <a:schemeClr val="lt1"/>
          </a:fontRef>
        </p:style>
        <p:txBody>
          <a:bodyPr/>
          <a:lstStyle/>
          <a:p>
            <a:r>
              <a:rPr lang="en-US" altLang="ja-JP" dirty="0" smtClean="0"/>
              <a:t>Result of incorrect IP modeling</a:t>
            </a:r>
            <a:endParaRPr kumimoji="1" lang="ja-JP" altLang="en-US" dirty="0"/>
          </a:p>
        </p:txBody>
      </p:sp>
      <p:pic>
        <p:nvPicPr>
          <p:cNvPr id="5" name="コンテンツ プレースホルダ 4" descr="ip0.png"/>
          <p:cNvPicPr>
            <a:picLocks noGrp="1" noChangeAspect="1"/>
          </p:cNvPicPr>
          <p:nvPr>
            <p:ph idx="1"/>
          </p:nvPr>
        </p:nvPicPr>
        <p:blipFill>
          <a:blip r:embed="rId2" cstate="print"/>
          <a:stretch>
            <a:fillRect/>
          </a:stretch>
        </p:blipFill>
        <p:spPr>
          <a:xfrm>
            <a:off x="1476019" y="1474805"/>
            <a:ext cx="6191962" cy="4525963"/>
          </a:xfrm>
        </p:spPr>
      </p:pic>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pPr/>
              <a:t>22</a:t>
            </a:fld>
            <a:endParaRPr kumimoji="1" lang="ja-JP" altLang="en-US"/>
          </a:p>
        </p:txBody>
      </p:sp>
      <p:cxnSp>
        <p:nvCxnSpPr>
          <p:cNvPr id="7" name="直線コネクタ 6"/>
          <p:cNvCxnSpPr/>
          <p:nvPr/>
        </p:nvCxnSpPr>
        <p:spPr>
          <a:xfrm>
            <a:off x="2214546" y="3214686"/>
            <a:ext cx="5072098" cy="0"/>
          </a:xfrm>
          <a:prstGeom prst="line">
            <a:avLst/>
          </a:prstGeom>
          <a:ln w="38100">
            <a:solidFill>
              <a:srgbClr val="FF0000">
                <a:alpha val="50000"/>
              </a:srgbClr>
            </a:solidFill>
          </a:ln>
        </p:spPr>
        <p:style>
          <a:lnRef idx="1">
            <a:schemeClr val="accent1"/>
          </a:lnRef>
          <a:fillRef idx="0">
            <a:schemeClr val="accent1"/>
          </a:fillRef>
          <a:effectRef idx="0">
            <a:schemeClr val="accent1"/>
          </a:effectRef>
          <a:fontRef idx="minor">
            <a:schemeClr val="tx1"/>
          </a:fontRef>
        </p:style>
      </p:cxnSp>
      <p:cxnSp>
        <p:nvCxnSpPr>
          <p:cNvPr id="9" name="直線コネクタ 8"/>
          <p:cNvCxnSpPr/>
          <p:nvPr/>
        </p:nvCxnSpPr>
        <p:spPr>
          <a:xfrm>
            <a:off x="2214546" y="3571876"/>
            <a:ext cx="5072098" cy="0"/>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2" name="角丸四角形 31"/>
          <p:cNvSpPr/>
          <p:nvPr/>
        </p:nvSpPr>
        <p:spPr>
          <a:xfrm>
            <a:off x="5000628" y="3500438"/>
            <a:ext cx="3143272" cy="2428892"/>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a:p>
        </p:txBody>
      </p:sp>
      <p:sp>
        <p:nvSpPr>
          <p:cNvPr id="27" name="正方形/長方形 26"/>
          <p:cNvSpPr/>
          <p:nvPr/>
        </p:nvSpPr>
        <p:spPr>
          <a:xfrm>
            <a:off x="3857620" y="5286388"/>
            <a:ext cx="1071570" cy="121444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3" name="コンテンツ プレースホルダ 2"/>
          <p:cNvSpPr>
            <a:spLocks noGrp="1"/>
          </p:cNvSpPr>
          <p:nvPr>
            <p:ph idx="1"/>
          </p:nvPr>
        </p:nvSpPr>
        <p:spPr>
          <a:xfrm>
            <a:off x="457200" y="428604"/>
            <a:ext cx="8229600" cy="5697559"/>
          </a:xfrm>
        </p:spPr>
        <p:txBody>
          <a:bodyPr/>
          <a:lstStyle/>
          <a:p>
            <a:r>
              <a:rPr lang="en-US" altLang="ja-JP" b="1" dirty="0" smtClean="0">
                <a:solidFill>
                  <a:srgbClr val="FF5050"/>
                </a:solidFill>
              </a:rPr>
              <a:t>IP (Instrumental Profile)</a:t>
            </a:r>
          </a:p>
          <a:p>
            <a:r>
              <a:rPr lang="en-US" altLang="ja-JP" dirty="0"/>
              <a:t>PSF (Point Spread Function)</a:t>
            </a:r>
          </a:p>
          <a:p>
            <a:pPr lvl="1"/>
            <a:r>
              <a:rPr kumimoji="1" lang="ja-JP" altLang="en-US" dirty="0" smtClean="0"/>
              <a:t>光源を撮像すると、観測機器・感光体の特性によって広がりをもった像となる。</a:t>
            </a:r>
            <a:endParaRPr kumimoji="1" lang="en-US" altLang="ja-JP" dirty="0" smtClean="0"/>
          </a:p>
          <a:p>
            <a:pPr lvl="1"/>
            <a:r>
              <a:rPr lang="ja-JP" altLang="en-US" dirty="0" smtClean="0"/>
              <a:t>広がった像は元のスペクトルと</a:t>
            </a:r>
            <a:r>
              <a:rPr lang="en-US" altLang="ja-JP" dirty="0" smtClean="0"/>
              <a:t>IP</a:t>
            </a:r>
            <a:r>
              <a:rPr lang="ja-JP" altLang="en-US" dirty="0" smtClean="0"/>
              <a:t>の畳み込み</a:t>
            </a:r>
            <a:r>
              <a:rPr lang="en-US" altLang="ja-JP" dirty="0" smtClean="0"/>
              <a:t>(convolution)</a:t>
            </a:r>
            <a:r>
              <a:rPr lang="ja-JP" altLang="en-US" dirty="0" smtClean="0"/>
              <a:t>で記述</a:t>
            </a:r>
            <a:endParaRPr lang="en-US" altLang="ja-JP" dirty="0" smtClean="0"/>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pPr/>
              <a:t>23</a:t>
            </a:fld>
            <a:endParaRPr kumimoji="1" lang="ja-JP" altLang="en-US"/>
          </a:p>
        </p:txBody>
      </p:sp>
      <p:grpSp>
        <p:nvGrpSpPr>
          <p:cNvPr id="2" name="グループ化 5"/>
          <p:cNvGrpSpPr/>
          <p:nvPr/>
        </p:nvGrpSpPr>
        <p:grpSpPr>
          <a:xfrm>
            <a:off x="928662" y="3643314"/>
            <a:ext cx="2774080" cy="2226720"/>
            <a:chOff x="655706" y="1785926"/>
            <a:chExt cx="2774080" cy="2226720"/>
          </a:xfrm>
        </p:grpSpPr>
        <p:grpSp>
          <p:nvGrpSpPr>
            <p:cNvPr id="5" name="グループ化 25"/>
            <p:cNvGrpSpPr/>
            <p:nvPr/>
          </p:nvGrpSpPr>
          <p:grpSpPr>
            <a:xfrm>
              <a:off x="1142976" y="1785926"/>
              <a:ext cx="2286810" cy="2226720"/>
              <a:chOff x="1142976" y="1785926"/>
              <a:chExt cx="2286810" cy="2226720"/>
            </a:xfrm>
          </p:grpSpPr>
          <p:cxnSp>
            <p:nvCxnSpPr>
              <p:cNvPr id="9" name="直線矢印コネクタ 8"/>
              <p:cNvCxnSpPr/>
              <p:nvPr/>
            </p:nvCxnSpPr>
            <p:spPr>
              <a:xfrm rot="5400000" flipH="1" flipV="1">
                <a:off x="250795" y="2678107"/>
                <a:ext cx="178595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直線矢印コネクタ 9"/>
              <p:cNvCxnSpPr/>
              <p:nvPr/>
            </p:nvCxnSpPr>
            <p:spPr>
              <a:xfrm>
                <a:off x="1143770" y="3571082"/>
                <a:ext cx="2286016"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テキスト ボックス 11"/>
              <p:cNvSpPr txBox="1"/>
              <p:nvPr/>
            </p:nvSpPr>
            <p:spPr>
              <a:xfrm>
                <a:off x="1357290" y="3643314"/>
                <a:ext cx="2000264" cy="369332"/>
              </a:xfrm>
              <a:prstGeom prst="rect">
                <a:avLst/>
              </a:prstGeom>
              <a:noFill/>
            </p:spPr>
            <p:txBody>
              <a:bodyPr wrap="square" rtlCol="0">
                <a:spAutoFit/>
              </a:bodyPr>
              <a:lstStyle/>
              <a:p>
                <a:pPr algn="ctr"/>
                <a:r>
                  <a:rPr lang="en-US" altLang="ja-JP" dirty="0" smtClean="0"/>
                  <a:t>pixel</a:t>
                </a:r>
                <a:endParaRPr kumimoji="1" lang="ja-JP" altLang="en-US" dirty="0"/>
              </a:p>
            </p:txBody>
          </p:sp>
        </p:grpSp>
        <p:sp>
          <p:nvSpPr>
            <p:cNvPr id="8" name="テキスト ボックス 7"/>
            <p:cNvSpPr txBox="1"/>
            <p:nvPr/>
          </p:nvSpPr>
          <p:spPr>
            <a:xfrm rot="16200000">
              <a:off x="-40703" y="2500872"/>
              <a:ext cx="1762149" cy="369332"/>
            </a:xfrm>
            <a:prstGeom prst="rect">
              <a:avLst/>
            </a:prstGeom>
            <a:noFill/>
          </p:spPr>
          <p:txBody>
            <a:bodyPr wrap="square" rtlCol="0">
              <a:normAutofit fontScale="85000" lnSpcReduction="10000"/>
            </a:bodyPr>
            <a:lstStyle/>
            <a:p>
              <a:r>
                <a:rPr kumimoji="1" lang="en-US" altLang="ja-JP" dirty="0" smtClean="0">
                  <a:latin typeface="ＭＳ Ｐ明朝" pitchFamily="18" charset="-128"/>
                  <a:ea typeface="ＭＳ Ｐ明朝" pitchFamily="18" charset="-128"/>
                  <a:cs typeface="Arial Unicode MS" pitchFamily="50" charset="-128"/>
                </a:rPr>
                <a:t>I</a:t>
              </a:r>
              <a:r>
                <a:rPr kumimoji="1" lang="en-US" altLang="ja-JP" dirty="0" smtClean="0"/>
                <a:t>  (photon count)</a:t>
              </a:r>
              <a:endParaRPr kumimoji="1" lang="ja-JP" altLang="en-US" dirty="0"/>
            </a:p>
          </p:txBody>
        </p:sp>
      </p:grpSp>
      <p:grpSp>
        <p:nvGrpSpPr>
          <p:cNvPr id="6" name="グループ化 16"/>
          <p:cNvGrpSpPr/>
          <p:nvPr/>
        </p:nvGrpSpPr>
        <p:grpSpPr>
          <a:xfrm>
            <a:off x="5072066" y="3631172"/>
            <a:ext cx="2774080" cy="2226720"/>
            <a:chOff x="655706" y="1785926"/>
            <a:chExt cx="2774080" cy="2226720"/>
          </a:xfrm>
        </p:grpSpPr>
        <p:grpSp>
          <p:nvGrpSpPr>
            <p:cNvPr id="7" name="グループ化 25"/>
            <p:cNvGrpSpPr/>
            <p:nvPr/>
          </p:nvGrpSpPr>
          <p:grpSpPr>
            <a:xfrm>
              <a:off x="1142976" y="1785926"/>
              <a:ext cx="2286810" cy="2226720"/>
              <a:chOff x="1142976" y="1785926"/>
              <a:chExt cx="2286810" cy="2226720"/>
            </a:xfrm>
          </p:grpSpPr>
          <p:cxnSp>
            <p:nvCxnSpPr>
              <p:cNvPr id="20" name="直線矢印コネクタ 19"/>
              <p:cNvCxnSpPr/>
              <p:nvPr/>
            </p:nvCxnSpPr>
            <p:spPr>
              <a:xfrm rot="5400000" flipH="1" flipV="1">
                <a:off x="250795" y="2678107"/>
                <a:ext cx="178595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直線矢印コネクタ 20"/>
              <p:cNvCxnSpPr/>
              <p:nvPr/>
            </p:nvCxnSpPr>
            <p:spPr>
              <a:xfrm>
                <a:off x="1143770" y="3571082"/>
                <a:ext cx="2286016"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 name="テキスト ボックス 22"/>
              <p:cNvSpPr txBox="1"/>
              <p:nvPr/>
            </p:nvSpPr>
            <p:spPr>
              <a:xfrm>
                <a:off x="1357290" y="3643314"/>
                <a:ext cx="2000264" cy="369332"/>
              </a:xfrm>
              <a:prstGeom prst="rect">
                <a:avLst/>
              </a:prstGeom>
              <a:noFill/>
            </p:spPr>
            <p:txBody>
              <a:bodyPr wrap="square" rtlCol="0">
                <a:spAutoFit/>
              </a:bodyPr>
              <a:lstStyle/>
              <a:p>
                <a:pPr algn="ctr"/>
                <a:r>
                  <a:rPr lang="en-US" altLang="ja-JP" dirty="0" smtClean="0"/>
                  <a:t>pixel</a:t>
                </a:r>
                <a:endParaRPr kumimoji="1" lang="ja-JP" altLang="en-US" dirty="0"/>
              </a:p>
            </p:txBody>
          </p:sp>
        </p:grpSp>
        <p:sp>
          <p:nvSpPr>
            <p:cNvPr id="19" name="テキスト ボックス 18"/>
            <p:cNvSpPr txBox="1"/>
            <p:nvPr/>
          </p:nvSpPr>
          <p:spPr>
            <a:xfrm rot="16200000">
              <a:off x="-40703" y="2500872"/>
              <a:ext cx="1762149" cy="369332"/>
            </a:xfrm>
            <a:prstGeom prst="rect">
              <a:avLst/>
            </a:prstGeom>
            <a:noFill/>
          </p:spPr>
          <p:txBody>
            <a:bodyPr wrap="square" rtlCol="0">
              <a:normAutofit fontScale="85000" lnSpcReduction="10000"/>
            </a:bodyPr>
            <a:lstStyle/>
            <a:p>
              <a:r>
                <a:rPr kumimoji="1" lang="en-US" altLang="ja-JP" dirty="0" smtClean="0">
                  <a:latin typeface="ＭＳ Ｐ明朝" pitchFamily="18" charset="-128"/>
                  <a:ea typeface="ＭＳ Ｐ明朝" pitchFamily="18" charset="-128"/>
                  <a:cs typeface="Arial Unicode MS" pitchFamily="50" charset="-128"/>
                </a:rPr>
                <a:t>I</a:t>
              </a:r>
              <a:r>
                <a:rPr kumimoji="1" lang="en-US" altLang="ja-JP" dirty="0" smtClean="0"/>
                <a:t>  (photon count)</a:t>
              </a:r>
              <a:endParaRPr kumimoji="1" lang="ja-JP" altLang="en-US" dirty="0"/>
            </a:p>
          </p:txBody>
        </p:sp>
      </p:grpSp>
      <p:sp>
        <p:nvSpPr>
          <p:cNvPr id="28" name="正方形/長方形 27"/>
          <p:cNvSpPr/>
          <p:nvPr/>
        </p:nvSpPr>
        <p:spPr>
          <a:xfrm>
            <a:off x="2428860" y="3714752"/>
            <a:ext cx="142876" cy="1714512"/>
          </a:xfrm>
          <a:prstGeom prst="rect">
            <a:avLst/>
          </a:prstGeom>
          <a:no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フリーフォーム 29"/>
          <p:cNvSpPr/>
          <p:nvPr/>
        </p:nvSpPr>
        <p:spPr>
          <a:xfrm>
            <a:off x="6049108" y="4175761"/>
            <a:ext cx="1252024" cy="1277814"/>
          </a:xfrm>
          <a:custGeom>
            <a:avLst/>
            <a:gdLst>
              <a:gd name="connsiteX0" fmla="*/ 0 w 1252024"/>
              <a:gd name="connsiteY0" fmla="*/ 1226233 h 1277814"/>
              <a:gd name="connsiteX1" fmla="*/ 365760 w 1252024"/>
              <a:gd name="connsiteY1" fmla="*/ 1057421 h 1277814"/>
              <a:gd name="connsiteX2" fmla="*/ 647114 w 1252024"/>
              <a:gd name="connsiteY2" fmla="*/ 2344 h 1277814"/>
              <a:gd name="connsiteX3" fmla="*/ 886264 w 1252024"/>
              <a:gd name="connsiteY3" fmla="*/ 1071488 h 1277814"/>
              <a:gd name="connsiteX4" fmla="*/ 1252024 w 1252024"/>
              <a:gd name="connsiteY4" fmla="*/ 1240301 h 12778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2024" h="1277814">
                <a:moveTo>
                  <a:pt x="0" y="1226233"/>
                </a:moveTo>
                <a:cubicBezTo>
                  <a:pt x="128954" y="1243818"/>
                  <a:pt x="257908" y="1261403"/>
                  <a:pt x="365760" y="1057421"/>
                </a:cubicBezTo>
                <a:cubicBezTo>
                  <a:pt x="473612" y="853439"/>
                  <a:pt x="560363" y="0"/>
                  <a:pt x="647114" y="2344"/>
                </a:cubicBezTo>
                <a:cubicBezTo>
                  <a:pt x="733865" y="4689"/>
                  <a:pt x="785446" y="865162"/>
                  <a:pt x="886264" y="1071488"/>
                </a:cubicBezTo>
                <a:cubicBezTo>
                  <a:pt x="987082" y="1277814"/>
                  <a:pt x="1119553" y="1259057"/>
                  <a:pt x="1252024" y="1240301"/>
                </a:cubicBezTo>
              </a:path>
            </a:pathLst>
          </a:custGeom>
          <a:noFill/>
          <a:ln w="635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1" name="右矢印 30"/>
          <p:cNvSpPr/>
          <p:nvPr/>
        </p:nvSpPr>
        <p:spPr>
          <a:xfrm>
            <a:off x="3857620" y="4572008"/>
            <a:ext cx="1071570" cy="285752"/>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5" name="フリーフォーム 24"/>
          <p:cNvSpPr/>
          <p:nvPr/>
        </p:nvSpPr>
        <p:spPr>
          <a:xfrm>
            <a:off x="4357686" y="5500702"/>
            <a:ext cx="351447" cy="785794"/>
          </a:xfrm>
          <a:custGeom>
            <a:avLst/>
            <a:gdLst>
              <a:gd name="connsiteX0" fmla="*/ 0 w 1252024"/>
              <a:gd name="connsiteY0" fmla="*/ 1226233 h 1277814"/>
              <a:gd name="connsiteX1" fmla="*/ 365760 w 1252024"/>
              <a:gd name="connsiteY1" fmla="*/ 1057421 h 1277814"/>
              <a:gd name="connsiteX2" fmla="*/ 647114 w 1252024"/>
              <a:gd name="connsiteY2" fmla="*/ 2344 h 1277814"/>
              <a:gd name="connsiteX3" fmla="*/ 886264 w 1252024"/>
              <a:gd name="connsiteY3" fmla="*/ 1071488 h 1277814"/>
              <a:gd name="connsiteX4" fmla="*/ 1252024 w 1252024"/>
              <a:gd name="connsiteY4" fmla="*/ 1240301 h 12778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2024" h="1277814">
                <a:moveTo>
                  <a:pt x="0" y="1226233"/>
                </a:moveTo>
                <a:cubicBezTo>
                  <a:pt x="128954" y="1243818"/>
                  <a:pt x="257908" y="1261403"/>
                  <a:pt x="365760" y="1057421"/>
                </a:cubicBezTo>
                <a:cubicBezTo>
                  <a:pt x="473612" y="853439"/>
                  <a:pt x="560363" y="0"/>
                  <a:pt x="647114" y="2344"/>
                </a:cubicBezTo>
                <a:cubicBezTo>
                  <a:pt x="733865" y="4689"/>
                  <a:pt x="785446" y="865162"/>
                  <a:pt x="886264" y="1071488"/>
                </a:cubicBezTo>
                <a:cubicBezTo>
                  <a:pt x="987082" y="1277814"/>
                  <a:pt x="1119553" y="1259057"/>
                  <a:pt x="1252024" y="1240301"/>
                </a:cubicBezTo>
              </a:path>
            </a:pathLst>
          </a:custGeom>
          <a:noFill/>
          <a:ln w="6350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6" name="テキスト ボックス 25"/>
          <p:cNvSpPr txBox="1"/>
          <p:nvPr/>
        </p:nvSpPr>
        <p:spPr>
          <a:xfrm>
            <a:off x="3857620" y="5572140"/>
            <a:ext cx="567784" cy="1015663"/>
          </a:xfrm>
          <a:prstGeom prst="rect">
            <a:avLst/>
          </a:prstGeom>
          <a:noFill/>
        </p:spPr>
        <p:txBody>
          <a:bodyPr wrap="square" rtlCol="0">
            <a:spAutoFit/>
          </a:bodyPr>
          <a:lstStyle/>
          <a:p>
            <a:r>
              <a:rPr kumimoji="1" lang="en-US" altLang="ja-JP" sz="6000" dirty="0" smtClean="0"/>
              <a:t>*</a:t>
            </a:r>
            <a:endParaRPr kumimoji="1" lang="ja-JP" altLang="en-US" sz="6000" dirty="0"/>
          </a:p>
        </p:txBody>
      </p:sp>
      <p:sp>
        <p:nvSpPr>
          <p:cNvPr id="29" name="テキスト ボックス 28"/>
          <p:cNvSpPr txBox="1"/>
          <p:nvPr/>
        </p:nvSpPr>
        <p:spPr>
          <a:xfrm>
            <a:off x="4286248" y="5681979"/>
            <a:ext cx="460382" cy="523220"/>
          </a:xfrm>
          <a:prstGeom prst="rect">
            <a:avLst/>
          </a:prstGeom>
          <a:noFill/>
        </p:spPr>
        <p:txBody>
          <a:bodyPr wrap="none" rtlCol="0">
            <a:spAutoFit/>
          </a:bodyPr>
          <a:lstStyle/>
          <a:p>
            <a:r>
              <a:rPr kumimoji="1" lang="en-US" altLang="ja-JP" sz="2800" dirty="0" smtClean="0"/>
              <a:t>IP</a:t>
            </a:r>
            <a:endParaRPr kumimoji="1" lang="ja-JP" altLang="en-US" sz="2800" dirty="0"/>
          </a:p>
        </p:txBody>
      </p:sp>
      <p:sp>
        <p:nvSpPr>
          <p:cNvPr id="33" name="テキスト ボックス 32"/>
          <p:cNvSpPr txBox="1"/>
          <p:nvPr/>
        </p:nvSpPr>
        <p:spPr>
          <a:xfrm>
            <a:off x="5072066" y="5929330"/>
            <a:ext cx="3127779" cy="369332"/>
          </a:xfrm>
          <a:prstGeom prst="rect">
            <a:avLst/>
          </a:prstGeom>
          <a:noFill/>
        </p:spPr>
        <p:txBody>
          <a:bodyPr wrap="none" rtlCol="0">
            <a:spAutoFit/>
          </a:bodyPr>
          <a:lstStyle/>
          <a:p>
            <a:r>
              <a:rPr lang="ja-JP" altLang="en-US" b="1" dirty="0" smtClean="0">
                <a:solidFill>
                  <a:srgbClr val="FF5050"/>
                </a:solidFill>
              </a:rPr>
              <a:t>実際に検出器上に現れる形状</a:t>
            </a:r>
            <a:endParaRPr kumimoji="1" lang="ja-JP" altLang="en-US" b="1" dirty="0">
              <a:solidFill>
                <a:srgbClr val="FF5050"/>
              </a:solidFill>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en-US" altLang="ja-JP" sz="4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HD16760b</a:t>
            </a:r>
            <a:endParaRPr kumimoji="1" lang="ja-JP" altLang="en-US" sz="4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コンテンツ プレースホルダ 2"/>
          <p:cNvSpPr>
            <a:spLocks noGrp="1"/>
          </p:cNvSpPr>
          <p:nvPr>
            <p:ph idx="1"/>
          </p:nvPr>
        </p:nvSpPr>
        <p:spPr>
          <a:xfrm>
            <a:off x="457200" y="1285861"/>
            <a:ext cx="6758006" cy="5357850"/>
          </a:xfrm>
        </p:spPr>
        <p:txBody>
          <a:bodyPr>
            <a:normAutofit/>
          </a:bodyPr>
          <a:lstStyle/>
          <a:p>
            <a:r>
              <a:rPr lang="en-US" altLang="ja-JP" sz="2400" dirty="0" smtClean="0"/>
              <a:t>HD16760</a:t>
            </a:r>
          </a:p>
          <a:p>
            <a:pPr>
              <a:buNone/>
            </a:pPr>
            <a:r>
              <a:rPr lang="en-US" altLang="ja-JP" sz="2400" dirty="0" smtClean="0"/>
              <a:t>	(G5V, V=8.7)</a:t>
            </a:r>
          </a:p>
          <a:p>
            <a:pPr lvl="1">
              <a:buNone/>
            </a:pPr>
            <a:r>
              <a:rPr lang="en-US" altLang="ja-JP" sz="2000" dirty="0" smtClean="0"/>
              <a:t>M</a:t>
            </a:r>
            <a:r>
              <a:rPr lang="en-US" altLang="ja-JP" sz="2000" baseline="-25000" dirty="0" smtClean="0"/>
              <a:t>1</a:t>
            </a:r>
            <a:r>
              <a:rPr lang="en-US" altLang="ja-JP" sz="2000" dirty="0" smtClean="0"/>
              <a:t>=0.78M</a:t>
            </a:r>
            <a:r>
              <a:rPr lang="en-US" altLang="ja-JP" sz="2000" baseline="-25000" dirty="0" smtClean="0">
                <a:sym typeface="Wingdings" pitchFamily="2" charset="2"/>
              </a:rPr>
              <a:t></a:t>
            </a:r>
            <a:r>
              <a:rPr lang="en-US" altLang="ja-JP" sz="2000" dirty="0" smtClean="0"/>
              <a:t>, R</a:t>
            </a:r>
            <a:r>
              <a:rPr lang="en-US" altLang="ja-JP" sz="2000" baseline="-25000" dirty="0" smtClean="0"/>
              <a:t>1</a:t>
            </a:r>
            <a:r>
              <a:rPr lang="en-US" altLang="ja-JP" sz="2000" dirty="0" smtClean="0"/>
              <a:t>=0.81R</a:t>
            </a:r>
            <a:r>
              <a:rPr lang="en-US" altLang="ja-JP" sz="2000" baseline="-25000" dirty="0" smtClean="0">
                <a:sym typeface="Wingdings" pitchFamily="2" charset="2"/>
              </a:rPr>
              <a:t></a:t>
            </a:r>
            <a:r>
              <a:rPr lang="en-US" altLang="ja-JP" sz="2000" dirty="0" smtClean="0"/>
              <a:t>,</a:t>
            </a:r>
          </a:p>
          <a:p>
            <a:pPr lvl="1">
              <a:buNone/>
            </a:pPr>
            <a:r>
              <a:rPr lang="en-US" altLang="ja-JP" sz="2000" dirty="0" smtClean="0"/>
              <a:t>[Fe/H] = 0.067</a:t>
            </a:r>
          </a:p>
          <a:p>
            <a:endParaRPr lang="en-US" altLang="ja-JP" sz="2400" dirty="0" smtClean="0"/>
          </a:p>
          <a:p>
            <a:pPr>
              <a:buNone/>
            </a:pPr>
            <a:r>
              <a:rPr lang="en-US" altLang="ja-JP" sz="1800" dirty="0" smtClean="0"/>
              <a:t>Period:		466.5 d</a:t>
            </a:r>
          </a:p>
          <a:p>
            <a:pPr>
              <a:buNone/>
            </a:pPr>
            <a:r>
              <a:rPr lang="en-US" altLang="ja-JP" sz="1800" dirty="0" smtClean="0"/>
              <a:t>Semi-amplitude:	407.7 m/s</a:t>
            </a:r>
          </a:p>
          <a:p>
            <a:pPr>
              <a:buNone/>
            </a:pPr>
            <a:r>
              <a:rPr lang="en-US" altLang="ja-JP" sz="1800" dirty="0" smtClean="0"/>
              <a:t>Min. mass:	</a:t>
            </a:r>
            <a:r>
              <a:rPr lang="en-US" altLang="ja-JP" sz="1800" dirty="0" smtClean="0">
                <a:solidFill>
                  <a:srgbClr val="FFFF00"/>
                </a:solidFill>
              </a:rPr>
              <a:t>13.1M</a:t>
            </a:r>
            <a:r>
              <a:rPr lang="en-US" altLang="ja-JP" sz="1800" baseline="-25000" dirty="0" smtClean="0">
                <a:solidFill>
                  <a:srgbClr val="FFFF00"/>
                </a:solidFill>
              </a:rPr>
              <a:t>JUP</a:t>
            </a:r>
          </a:p>
          <a:p>
            <a:pPr>
              <a:buNone/>
            </a:pPr>
            <a:r>
              <a:rPr lang="en-US" altLang="ja-JP" sz="1800" dirty="0" smtClean="0"/>
              <a:t>Semi-major axis:	1.1AU</a:t>
            </a:r>
          </a:p>
          <a:p>
            <a:pPr>
              <a:buNone/>
            </a:pPr>
            <a:r>
              <a:rPr lang="en-US" altLang="ja-JP" sz="1800" dirty="0" smtClean="0">
                <a:solidFill>
                  <a:srgbClr val="F33131"/>
                </a:solidFill>
              </a:rPr>
              <a:t>Eccentricity:	0.084</a:t>
            </a:r>
          </a:p>
          <a:p>
            <a:endParaRPr lang="en-US" altLang="ja-JP" sz="2400" dirty="0" smtClean="0"/>
          </a:p>
          <a:p>
            <a:pPr>
              <a:buNone/>
            </a:pPr>
            <a:r>
              <a:rPr lang="en-US" altLang="ja-JP" sz="2800" dirty="0" smtClean="0">
                <a:solidFill>
                  <a:srgbClr val="FFC000"/>
                </a:solidFill>
              </a:rPr>
              <a:t>Low-eccentricity brown dwarf</a:t>
            </a:r>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pPr/>
              <a:t>24</a:t>
            </a:fld>
            <a:endParaRPr kumimoji="1" lang="ja-JP" altLang="en-US"/>
          </a:p>
        </p:txBody>
      </p:sp>
      <p:pic>
        <p:nvPicPr>
          <p:cNvPr id="5" name="図 4" descr="HD16760.png"/>
          <p:cNvPicPr>
            <a:picLocks noChangeAspect="1"/>
          </p:cNvPicPr>
          <p:nvPr/>
        </p:nvPicPr>
        <p:blipFill>
          <a:blip r:embed="rId2" cstate="print"/>
          <a:srcRect b="-6523"/>
          <a:stretch>
            <a:fillRect/>
          </a:stretch>
        </p:blipFill>
        <p:spPr>
          <a:xfrm>
            <a:off x="4349217" y="1357298"/>
            <a:ext cx="4580501" cy="3500462"/>
          </a:xfrm>
          <a:prstGeom prst="rect">
            <a:avLst/>
          </a:prstGeom>
          <a:solidFill>
            <a:schemeClr val="tx1"/>
          </a:solidFill>
          <a:ln>
            <a:noFill/>
          </a:ln>
          <a:effectLst>
            <a:outerShdw blurRad="292100" dist="139700" dir="2700000" algn="tl" rotWithShape="0">
              <a:srgbClr val="333333">
                <a:alpha val="65000"/>
              </a:srgbClr>
            </a:outerShdw>
          </a:effectLst>
        </p:spPr>
      </p:pic>
      <p:sp>
        <p:nvSpPr>
          <p:cNvPr id="6" name="テキスト ボックス 5"/>
          <p:cNvSpPr txBox="1"/>
          <p:nvPr/>
        </p:nvSpPr>
        <p:spPr>
          <a:xfrm>
            <a:off x="6143636" y="357166"/>
            <a:ext cx="1027845" cy="584775"/>
          </a:xfrm>
          <a:prstGeom prst="rect">
            <a:avLst/>
          </a:prstGeom>
          <a:noFill/>
        </p:spPr>
        <p:txBody>
          <a:bodyPr wrap="none" rtlCol="0">
            <a:spAutoFit/>
          </a:bodyPr>
          <a:lstStyle/>
          <a:p>
            <a:r>
              <a:rPr kumimoji="1" lang="en-US" altLang="ja-JP" sz="3200" b="1" dirty="0" smtClean="0">
                <a:ln w="1905"/>
                <a:gradFill>
                  <a:gsLst>
                    <a:gs pos="0">
                      <a:srgbClr val="C00000"/>
                    </a:gs>
                    <a:gs pos="78000">
                      <a:srgbClr val="FF0000"/>
                    </a:gs>
                    <a:gs pos="100000">
                      <a:schemeClr val="accent6">
                        <a:tint val="12000"/>
                        <a:satMod val="255000"/>
                      </a:schemeClr>
                    </a:gs>
                  </a:gsLst>
                  <a:lin ang="5400000"/>
                </a:gradFill>
                <a:effectLst>
                  <a:innerShdw blurRad="69850" dist="43180" dir="5400000">
                    <a:srgbClr val="000000">
                      <a:alpha val="65000"/>
                    </a:srgbClr>
                  </a:innerShdw>
                </a:effectLst>
              </a:rPr>
              <a:t>NEW</a:t>
            </a:r>
            <a:endParaRPr kumimoji="1" lang="ja-JP" altLang="en-US" b="1" dirty="0">
              <a:ln w="1905"/>
              <a:gradFill>
                <a:gsLst>
                  <a:gs pos="0">
                    <a:srgbClr val="C00000"/>
                  </a:gs>
                  <a:gs pos="78000">
                    <a:srgbClr val="FF0000"/>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7" name="テキスト ボックス 6"/>
          <p:cNvSpPr txBox="1"/>
          <p:nvPr/>
        </p:nvSpPr>
        <p:spPr>
          <a:xfrm>
            <a:off x="6786578" y="875868"/>
            <a:ext cx="2153154" cy="338554"/>
          </a:xfrm>
          <a:prstGeom prst="rect">
            <a:avLst/>
          </a:prstGeom>
          <a:noFill/>
        </p:spPr>
        <p:txBody>
          <a:bodyPr wrap="none" rtlCol="0">
            <a:spAutoFit/>
          </a:bodyPr>
          <a:lstStyle/>
          <a:p>
            <a:r>
              <a:rPr kumimoji="1" lang="en-US" altLang="ja-JP" sz="1600" dirty="0" smtClean="0"/>
              <a:t>Sato et al. 2009, </a:t>
            </a:r>
            <a:r>
              <a:rPr kumimoji="1" lang="en-US" altLang="ja-JP" sz="1600" dirty="0" err="1" smtClean="0"/>
              <a:t>ApJ</a:t>
            </a:r>
            <a:endParaRPr kumimoji="1" lang="ja-JP" altLang="en-US" sz="1600" dirty="0"/>
          </a:p>
        </p:txBody>
      </p:sp>
      <p:sp>
        <p:nvSpPr>
          <p:cNvPr id="10" name="テキスト ボックス 9"/>
          <p:cNvSpPr txBox="1"/>
          <p:nvPr/>
        </p:nvSpPr>
        <p:spPr>
          <a:xfrm>
            <a:off x="4786314" y="4143380"/>
            <a:ext cx="714380" cy="338554"/>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r"/>
            <a:r>
              <a:rPr lang="en-US" altLang="ja-JP" sz="1600" dirty="0" smtClean="0"/>
              <a:t>32</a:t>
            </a:r>
            <a:r>
              <a:rPr kumimoji="1" lang="en-US" altLang="ja-JP" sz="1600" dirty="0" smtClean="0"/>
              <a:t>00</a:t>
            </a:r>
          </a:p>
        </p:txBody>
      </p:sp>
      <p:sp>
        <p:nvSpPr>
          <p:cNvPr id="11" name="テキスト ボックス 10"/>
          <p:cNvSpPr txBox="1"/>
          <p:nvPr/>
        </p:nvSpPr>
        <p:spPr>
          <a:xfrm>
            <a:off x="5572132" y="4143380"/>
            <a:ext cx="714380" cy="338554"/>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r"/>
            <a:r>
              <a:rPr lang="en-US" altLang="ja-JP" sz="1600" dirty="0" smtClean="0"/>
              <a:t>36</a:t>
            </a:r>
            <a:r>
              <a:rPr kumimoji="1" lang="en-US" altLang="ja-JP" sz="1600" dirty="0" smtClean="0"/>
              <a:t>00</a:t>
            </a:r>
          </a:p>
        </p:txBody>
      </p:sp>
      <p:sp>
        <p:nvSpPr>
          <p:cNvPr id="12" name="テキスト ボックス 11"/>
          <p:cNvSpPr txBox="1"/>
          <p:nvPr/>
        </p:nvSpPr>
        <p:spPr>
          <a:xfrm>
            <a:off x="6357950" y="4143380"/>
            <a:ext cx="714380" cy="338554"/>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r"/>
            <a:r>
              <a:rPr lang="en-US" altLang="ja-JP" sz="1600" dirty="0" smtClean="0"/>
              <a:t>40</a:t>
            </a:r>
            <a:r>
              <a:rPr kumimoji="1" lang="en-US" altLang="ja-JP" sz="1600" dirty="0" smtClean="0"/>
              <a:t>00</a:t>
            </a:r>
          </a:p>
        </p:txBody>
      </p:sp>
      <p:sp>
        <p:nvSpPr>
          <p:cNvPr id="13" name="テキスト ボックス 12"/>
          <p:cNvSpPr txBox="1"/>
          <p:nvPr/>
        </p:nvSpPr>
        <p:spPr>
          <a:xfrm>
            <a:off x="7286644" y="4143380"/>
            <a:ext cx="714380" cy="338554"/>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r"/>
            <a:r>
              <a:rPr lang="en-US" altLang="ja-JP" sz="1600" dirty="0" smtClean="0"/>
              <a:t>44</a:t>
            </a:r>
            <a:r>
              <a:rPr kumimoji="1" lang="en-US" altLang="ja-JP" sz="1600" dirty="0" smtClean="0"/>
              <a:t>00</a:t>
            </a:r>
          </a:p>
        </p:txBody>
      </p:sp>
      <p:sp>
        <p:nvSpPr>
          <p:cNvPr id="14" name="テキスト ボックス 13"/>
          <p:cNvSpPr txBox="1"/>
          <p:nvPr/>
        </p:nvSpPr>
        <p:spPr>
          <a:xfrm>
            <a:off x="8001024" y="4143380"/>
            <a:ext cx="714380" cy="338554"/>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r"/>
            <a:r>
              <a:rPr lang="en-US" altLang="ja-JP" sz="1600" dirty="0" smtClean="0"/>
              <a:t>48</a:t>
            </a:r>
            <a:r>
              <a:rPr kumimoji="1" lang="en-US" altLang="ja-JP" sz="1600" dirty="0" smtClean="0"/>
              <a:t>00</a:t>
            </a:r>
          </a:p>
        </p:txBody>
      </p:sp>
      <p:sp>
        <p:nvSpPr>
          <p:cNvPr id="15" name="テキスト ボックス 14"/>
          <p:cNvSpPr txBox="1"/>
          <p:nvPr/>
        </p:nvSpPr>
        <p:spPr>
          <a:xfrm>
            <a:off x="6286512" y="4429132"/>
            <a:ext cx="1500198" cy="338554"/>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r"/>
            <a:r>
              <a:rPr lang="en-US" altLang="ja-JP" sz="1600" dirty="0" smtClean="0"/>
              <a:t>JD(-2450000)</a:t>
            </a:r>
            <a:endParaRPr kumimoji="1" lang="en-US" altLang="ja-JP" sz="1600" dirty="0" smtClean="0"/>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en-US" altLang="ja-JP" sz="4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HD38801b</a:t>
            </a:r>
            <a:endParaRPr kumimoji="1" lang="ja-JP" altLang="en-US" sz="4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コンテンツ プレースホルダ 2"/>
          <p:cNvSpPr>
            <a:spLocks noGrp="1"/>
          </p:cNvSpPr>
          <p:nvPr>
            <p:ph idx="1"/>
          </p:nvPr>
        </p:nvSpPr>
        <p:spPr>
          <a:xfrm>
            <a:off x="457200" y="1285861"/>
            <a:ext cx="7972452" cy="5214974"/>
          </a:xfrm>
        </p:spPr>
        <p:txBody>
          <a:bodyPr>
            <a:normAutofit lnSpcReduction="10000"/>
          </a:bodyPr>
          <a:lstStyle/>
          <a:p>
            <a:r>
              <a:rPr lang="en-US" altLang="ja-JP" sz="2400" dirty="0" smtClean="0"/>
              <a:t>HD38801</a:t>
            </a:r>
          </a:p>
          <a:p>
            <a:pPr>
              <a:buNone/>
            </a:pPr>
            <a:r>
              <a:rPr lang="en-US" altLang="ja-JP" sz="2400" dirty="0" smtClean="0"/>
              <a:t>	(K0IV, V=8.26)</a:t>
            </a:r>
          </a:p>
          <a:p>
            <a:pPr lvl="1">
              <a:buNone/>
            </a:pPr>
            <a:r>
              <a:rPr lang="en-US" altLang="ja-JP" sz="2000" dirty="0" smtClean="0"/>
              <a:t>M</a:t>
            </a:r>
            <a:r>
              <a:rPr lang="en-US" altLang="ja-JP" sz="2000" baseline="-25000" dirty="0" smtClean="0"/>
              <a:t>1</a:t>
            </a:r>
            <a:r>
              <a:rPr lang="en-US" altLang="ja-JP" sz="2000" dirty="0" smtClean="0"/>
              <a:t>=1.36M</a:t>
            </a:r>
            <a:r>
              <a:rPr lang="en-US" altLang="ja-JP" sz="2000" baseline="-25000" dirty="0" smtClean="0">
                <a:sym typeface="Wingdings" pitchFamily="2" charset="2"/>
              </a:rPr>
              <a:t></a:t>
            </a:r>
            <a:r>
              <a:rPr lang="en-US" altLang="ja-JP" sz="2000" dirty="0" smtClean="0"/>
              <a:t>, R</a:t>
            </a:r>
            <a:r>
              <a:rPr lang="en-US" altLang="ja-JP" sz="2000" baseline="-25000" dirty="0" smtClean="0"/>
              <a:t>1</a:t>
            </a:r>
            <a:r>
              <a:rPr lang="en-US" altLang="ja-JP" sz="2000" dirty="0" smtClean="0"/>
              <a:t>=2.53R</a:t>
            </a:r>
            <a:r>
              <a:rPr lang="en-US" altLang="ja-JP" sz="2000" baseline="-25000" dirty="0" smtClean="0">
                <a:sym typeface="Wingdings" pitchFamily="2" charset="2"/>
              </a:rPr>
              <a:t></a:t>
            </a:r>
            <a:r>
              <a:rPr lang="en-US" altLang="ja-JP" sz="2000" dirty="0" smtClean="0"/>
              <a:t>,</a:t>
            </a:r>
          </a:p>
          <a:p>
            <a:pPr lvl="1">
              <a:buNone/>
            </a:pPr>
            <a:r>
              <a:rPr lang="en-US" altLang="ja-JP" sz="2000" dirty="0" smtClean="0"/>
              <a:t>[Fe/H] = 0.26</a:t>
            </a:r>
          </a:p>
          <a:p>
            <a:endParaRPr lang="en-US" altLang="ja-JP" sz="2400" dirty="0" smtClean="0"/>
          </a:p>
          <a:p>
            <a:pPr>
              <a:buNone/>
            </a:pPr>
            <a:r>
              <a:rPr lang="en-US" altLang="ja-JP" sz="1800" dirty="0" smtClean="0"/>
              <a:t>Period:		696.0 d</a:t>
            </a:r>
          </a:p>
          <a:p>
            <a:pPr>
              <a:buNone/>
            </a:pPr>
            <a:r>
              <a:rPr lang="en-US" altLang="ja-JP" sz="1800" dirty="0" smtClean="0"/>
              <a:t>Semi-amplitude:	200.0 m/s</a:t>
            </a:r>
          </a:p>
          <a:p>
            <a:pPr>
              <a:buNone/>
            </a:pPr>
            <a:r>
              <a:rPr lang="en-US" altLang="ja-JP" sz="1800" dirty="0" smtClean="0"/>
              <a:t>Min. mass:	10.7M</a:t>
            </a:r>
            <a:r>
              <a:rPr lang="en-US" altLang="ja-JP" sz="1800" baseline="-25000" dirty="0" smtClean="0"/>
              <a:t>JUP</a:t>
            </a:r>
          </a:p>
          <a:p>
            <a:pPr>
              <a:buNone/>
            </a:pPr>
            <a:r>
              <a:rPr lang="en-US" altLang="ja-JP" sz="1800" dirty="0" smtClean="0"/>
              <a:t>Semi-major axis:	1.7AU</a:t>
            </a:r>
          </a:p>
          <a:p>
            <a:pPr>
              <a:buNone/>
            </a:pPr>
            <a:r>
              <a:rPr lang="en-US" altLang="ja-JP" sz="1800" dirty="0" smtClean="0">
                <a:solidFill>
                  <a:srgbClr val="F33131"/>
                </a:solidFill>
              </a:rPr>
              <a:t>Eccentricity:	</a:t>
            </a:r>
            <a:r>
              <a:rPr lang="ja-JP" altLang="en-US" sz="2400" dirty="0" smtClean="0">
                <a:solidFill>
                  <a:srgbClr val="F33131"/>
                </a:solidFill>
              </a:rPr>
              <a:t>～</a:t>
            </a:r>
            <a:r>
              <a:rPr lang="en-US" altLang="ja-JP" sz="2400" dirty="0" smtClean="0">
                <a:solidFill>
                  <a:srgbClr val="F33131"/>
                </a:solidFill>
              </a:rPr>
              <a:t>0.03</a:t>
            </a:r>
            <a:endParaRPr lang="en-US" altLang="ja-JP" sz="1800" dirty="0" smtClean="0">
              <a:solidFill>
                <a:srgbClr val="F33131"/>
              </a:solidFill>
            </a:endParaRPr>
          </a:p>
          <a:p>
            <a:endParaRPr lang="en-US" altLang="ja-JP" sz="1800" dirty="0" smtClean="0"/>
          </a:p>
          <a:p>
            <a:pPr>
              <a:buNone/>
            </a:pPr>
            <a:r>
              <a:rPr lang="en-US" altLang="ja-JP" dirty="0" smtClean="0">
                <a:solidFill>
                  <a:srgbClr val="FFC000"/>
                </a:solidFill>
              </a:rPr>
              <a:t>Super massive planet with almost circular orbit</a:t>
            </a:r>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pPr/>
              <a:t>25</a:t>
            </a:fld>
            <a:endParaRPr kumimoji="1" lang="ja-JP" altLang="en-US"/>
          </a:p>
        </p:txBody>
      </p:sp>
      <p:pic>
        <p:nvPicPr>
          <p:cNvPr id="5" name="図 4" descr="HD16760.png"/>
          <p:cNvPicPr>
            <a:picLocks noChangeAspect="1"/>
          </p:cNvPicPr>
          <p:nvPr/>
        </p:nvPicPr>
        <p:blipFill>
          <a:blip r:embed="rId2" cstate="print"/>
          <a:srcRect l="-11425" b="-2173"/>
          <a:stretch>
            <a:fillRect/>
          </a:stretch>
        </p:blipFill>
        <p:spPr>
          <a:xfrm>
            <a:off x="3883448" y="1357298"/>
            <a:ext cx="5046270" cy="3357586"/>
          </a:xfrm>
          <a:prstGeom prst="rect">
            <a:avLst/>
          </a:prstGeom>
          <a:solidFill>
            <a:schemeClr val="tx1"/>
          </a:solidFill>
          <a:ln>
            <a:noFill/>
          </a:ln>
          <a:effectLst>
            <a:outerShdw blurRad="292100" dist="139700" dir="2700000" algn="tl" rotWithShape="0">
              <a:srgbClr val="333333">
                <a:alpha val="65000"/>
              </a:srgbClr>
            </a:outerShdw>
          </a:effectLst>
        </p:spPr>
      </p:pic>
      <p:sp>
        <p:nvSpPr>
          <p:cNvPr id="6" name="テキスト ボックス 5"/>
          <p:cNvSpPr txBox="1"/>
          <p:nvPr/>
        </p:nvSpPr>
        <p:spPr>
          <a:xfrm>
            <a:off x="6143636" y="357166"/>
            <a:ext cx="1027845" cy="584775"/>
          </a:xfrm>
          <a:prstGeom prst="rect">
            <a:avLst/>
          </a:prstGeom>
          <a:noFill/>
        </p:spPr>
        <p:txBody>
          <a:bodyPr wrap="none" rtlCol="0">
            <a:spAutoFit/>
          </a:bodyPr>
          <a:lstStyle/>
          <a:p>
            <a:r>
              <a:rPr kumimoji="1" lang="en-US" altLang="ja-JP" sz="3200" b="1" dirty="0" smtClean="0">
                <a:ln w="1905"/>
                <a:gradFill>
                  <a:gsLst>
                    <a:gs pos="0">
                      <a:srgbClr val="C00000"/>
                    </a:gs>
                    <a:gs pos="78000">
                      <a:srgbClr val="FF0000"/>
                    </a:gs>
                    <a:gs pos="100000">
                      <a:schemeClr val="accent6">
                        <a:tint val="12000"/>
                        <a:satMod val="255000"/>
                      </a:schemeClr>
                    </a:gs>
                  </a:gsLst>
                  <a:lin ang="5400000"/>
                </a:gradFill>
                <a:effectLst>
                  <a:innerShdw blurRad="69850" dist="43180" dir="5400000">
                    <a:srgbClr val="000000">
                      <a:alpha val="65000"/>
                    </a:srgbClr>
                  </a:innerShdw>
                </a:effectLst>
              </a:rPr>
              <a:t>NEW</a:t>
            </a:r>
            <a:endParaRPr kumimoji="1" lang="ja-JP" altLang="en-US" b="1" dirty="0">
              <a:ln w="1905"/>
              <a:gradFill>
                <a:gsLst>
                  <a:gs pos="0">
                    <a:srgbClr val="C00000"/>
                  </a:gs>
                  <a:gs pos="78000">
                    <a:srgbClr val="FF0000"/>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7" name="テキスト ボックス 6"/>
          <p:cNvSpPr txBox="1"/>
          <p:nvPr/>
        </p:nvSpPr>
        <p:spPr>
          <a:xfrm>
            <a:off x="6429388" y="785794"/>
            <a:ext cx="2643206" cy="584775"/>
          </a:xfrm>
          <a:prstGeom prst="rect">
            <a:avLst/>
          </a:prstGeom>
          <a:noFill/>
        </p:spPr>
        <p:txBody>
          <a:bodyPr wrap="square" rtlCol="0">
            <a:spAutoFit/>
          </a:bodyPr>
          <a:lstStyle/>
          <a:p>
            <a:r>
              <a:rPr kumimoji="1" lang="en-US" altLang="ja-JP" sz="1600" dirty="0" err="1" smtClean="0"/>
              <a:t>Harakawa</a:t>
            </a:r>
            <a:r>
              <a:rPr kumimoji="1" lang="en-US" altLang="ja-JP" sz="1600" dirty="0" smtClean="0"/>
              <a:t> et al. submitted</a:t>
            </a:r>
            <a:endParaRPr kumimoji="1" lang="ja-JP" altLang="en-US" sz="1600" dirty="0"/>
          </a:p>
        </p:txBody>
      </p:sp>
      <p:sp>
        <p:nvSpPr>
          <p:cNvPr id="8" name="テキスト ボックス 7"/>
          <p:cNvSpPr txBox="1"/>
          <p:nvPr/>
        </p:nvSpPr>
        <p:spPr>
          <a:xfrm>
            <a:off x="4286248" y="1500174"/>
            <a:ext cx="714380" cy="400110"/>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r"/>
            <a:r>
              <a:rPr kumimoji="1" lang="en-US" altLang="ja-JP" sz="2000" dirty="0" smtClean="0"/>
              <a:t>200</a:t>
            </a:r>
          </a:p>
        </p:txBody>
      </p:sp>
      <p:sp>
        <p:nvSpPr>
          <p:cNvPr id="9" name="テキスト ボックス 8"/>
          <p:cNvSpPr txBox="1"/>
          <p:nvPr/>
        </p:nvSpPr>
        <p:spPr>
          <a:xfrm>
            <a:off x="4286248" y="1857364"/>
            <a:ext cx="714380" cy="400110"/>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r"/>
            <a:r>
              <a:rPr kumimoji="1" lang="en-US" altLang="ja-JP" sz="2000" dirty="0" smtClean="0"/>
              <a:t>100</a:t>
            </a:r>
          </a:p>
        </p:txBody>
      </p:sp>
      <p:sp>
        <p:nvSpPr>
          <p:cNvPr id="10" name="テキスト ボックス 9"/>
          <p:cNvSpPr txBox="1"/>
          <p:nvPr/>
        </p:nvSpPr>
        <p:spPr>
          <a:xfrm>
            <a:off x="4286248" y="2171634"/>
            <a:ext cx="714380" cy="400110"/>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r"/>
            <a:r>
              <a:rPr kumimoji="1" lang="en-US" altLang="ja-JP" sz="2000" dirty="0" smtClean="0"/>
              <a:t>0</a:t>
            </a:r>
          </a:p>
        </p:txBody>
      </p:sp>
      <p:sp>
        <p:nvSpPr>
          <p:cNvPr id="11" name="テキスト ボックス 10"/>
          <p:cNvSpPr txBox="1"/>
          <p:nvPr/>
        </p:nvSpPr>
        <p:spPr>
          <a:xfrm>
            <a:off x="4286248" y="2500306"/>
            <a:ext cx="714380" cy="400110"/>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r"/>
            <a:r>
              <a:rPr kumimoji="1" lang="en-US" altLang="ja-JP" sz="2000" dirty="0" smtClean="0"/>
              <a:t>-100</a:t>
            </a:r>
          </a:p>
        </p:txBody>
      </p:sp>
      <p:sp>
        <p:nvSpPr>
          <p:cNvPr id="12" name="テキスト ボックス 11"/>
          <p:cNvSpPr txBox="1"/>
          <p:nvPr/>
        </p:nvSpPr>
        <p:spPr>
          <a:xfrm>
            <a:off x="4286248" y="2814576"/>
            <a:ext cx="714380" cy="400110"/>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r"/>
            <a:r>
              <a:rPr kumimoji="1" lang="en-US" altLang="ja-JP" sz="2000" dirty="0" smtClean="0"/>
              <a:t>-200</a:t>
            </a:r>
          </a:p>
        </p:txBody>
      </p:sp>
      <p:sp>
        <p:nvSpPr>
          <p:cNvPr id="13" name="テキスト ボックス 12"/>
          <p:cNvSpPr txBox="1"/>
          <p:nvPr/>
        </p:nvSpPr>
        <p:spPr>
          <a:xfrm rot="16200000">
            <a:off x="3005993" y="2351802"/>
            <a:ext cx="2358338" cy="369332"/>
          </a:xfrm>
          <a:prstGeom prst="rect">
            <a:avLst/>
          </a:prstGeom>
          <a:noFill/>
        </p:spPr>
        <p:txBody>
          <a:bodyPr wrap="none" rtlCol="0">
            <a:spAutoFit/>
          </a:bodyPr>
          <a:lstStyle/>
          <a:p>
            <a:r>
              <a:rPr lang="en-US" altLang="ja-JP" dirty="0" smtClean="0">
                <a:solidFill>
                  <a:schemeClr val="bg1"/>
                </a:solidFill>
              </a:rPr>
              <a:t>Radial velocity</a:t>
            </a:r>
            <a:r>
              <a:rPr lang="ja-JP" altLang="en-US" dirty="0" smtClean="0">
                <a:solidFill>
                  <a:schemeClr val="bg1"/>
                </a:solidFill>
              </a:rPr>
              <a:t> </a:t>
            </a:r>
            <a:r>
              <a:rPr lang="en-US" altLang="ja-JP" dirty="0" smtClean="0">
                <a:solidFill>
                  <a:schemeClr val="bg1"/>
                </a:solidFill>
              </a:rPr>
              <a:t>[m/s]</a:t>
            </a:r>
            <a:endParaRPr kumimoji="1" lang="ja-JP" altLang="en-US" dirty="0">
              <a:solidFill>
                <a:schemeClr val="bg1"/>
              </a:solidFill>
            </a:endParaRPr>
          </a:p>
        </p:txBody>
      </p:sp>
      <p:sp>
        <p:nvSpPr>
          <p:cNvPr id="14" name="正方形/長方形 13"/>
          <p:cNvSpPr/>
          <p:nvPr/>
        </p:nvSpPr>
        <p:spPr>
          <a:xfrm>
            <a:off x="4929190" y="4214818"/>
            <a:ext cx="4000528" cy="71438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p:cNvSpPr txBox="1"/>
          <p:nvPr/>
        </p:nvSpPr>
        <p:spPr>
          <a:xfrm>
            <a:off x="5072066" y="4214818"/>
            <a:ext cx="714380" cy="338554"/>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r"/>
            <a:r>
              <a:rPr lang="en-US" altLang="ja-JP" sz="1600" dirty="0" smtClean="0"/>
              <a:t>38</a:t>
            </a:r>
            <a:r>
              <a:rPr kumimoji="1" lang="en-US" altLang="ja-JP" sz="1600" dirty="0" smtClean="0"/>
              <a:t>00</a:t>
            </a:r>
          </a:p>
        </p:txBody>
      </p:sp>
      <p:sp>
        <p:nvSpPr>
          <p:cNvPr id="16" name="テキスト ボックス 15"/>
          <p:cNvSpPr txBox="1"/>
          <p:nvPr/>
        </p:nvSpPr>
        <p:spPr>
          <a:xfrm>
            <a:off x="5715008" y="4214818"/>
            <a:ext cx="714380" cy="338554"/>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r"/>
            <a:r>
              <a:rPr lang="en-US" altLang="ja-JP" sz="1600" dirty="0" smtClean="0"/>
              <a:t>40</a:t>
            </a:r>
            <a:r>
              <a:rPr kumimoji="1" lang="en-US" altLang="ja-JP" sz="1600" dirty="0" smtClean="0"/>
              <a:t>00</a:t>
            </a:r>
          </a:p>
        </p:txBody>
      </p:sp>
      <p:sp>
        <p:nvSpPr>
          <p:cNvPr id="17" name="テキスト ボックス 16"/>
          <p:cNvSpPr txBox="1"/>
          <p:nvPr/>
        </p:nvSpPr>
        <p:spPr>
          <a:xfrm>
            <a:off x="6357950" y="4214818"/>
            <a:ext cx="714380" cy="338554"/>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r"/>
            <a:r>
              <a:rPr lang="en-US" altLang="ja-JP" sz="1600" dirty="0" smtClean="0"/>
              <a:t>42</a:t>
            </a:r>
            <a:r>
              <a:rPr kumimoji="1" lang="en-US" altLang="ja-JP" sz="1600" dirty="0" smtClean="0"/>
              <a:t>00</a:t>
            </a:r>
          </a:p>
        </p:txBody>
      </p:sp>
      <p:sp>
        <p:nvSpPr>
          <p:cNvPr id="18" name="テキスト ボックス 17"/>
          <p:cNvSpPr txBox="1"/>
          <p:nvPr/>
        </p:nvSpPr>
        <p:spPr>
          <a:xfrm>
            <a:off x="7000892" y="4214818"/>
            <a:ext cx="714380" cy="338554"/>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r"/>
            <a:r>
              <a:rPr lang="en-US" altLang="ja-JP" sz="1600" dirty="0" smtClean="0"/>
              <a:t>44</a:t>
            </a:r>
            <a:r>
              <a:rPr kumimoji="1" lang="en-US" altLang="ja-JP" sz="1600" dirty="0" smtClean="0"/>
              <a:t>00</a:t>
            </a:r>
          </a:p>
        </p:txBody>
      </p:sp>
      <p:sp>
        <p:nvSpPr>
          <p:cNvPr id="19" name="テキスト ボックス 18"/>
          <p:cNvSpPr txBox="1"/>
          <p:nvPr/>
        </p:nvSpPr>
        <p:spPr>
          <a:xfrm>
            <a:off x="7643834" y="4214818"/>
            <a:ext cx="714380" cy="338554"/>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r"/>
            <a:r>
              <a:rPr lang="en-US" altLang="ja-JP" sz="1600" dirty="0" smtClean="0"/>
              <a:t>46</a:t>
            </a:r>
            <a:r>
              <a:rPr kumimoji="1" lang="en-US" altLang="ja-JP" sz="1600" dirty="0" smtClean="0"/>
              <a:t>00</a:t>
            </a:r>
          </a:p>
        </p:txBody>
      </p:sp>
      <p:sp>
        <p:nvSpPr>
          <p:cNvPr id="21" name="テキスト ボックス 20"/>
          <p:cNvSpPr txBox="1"/>
          <p:nvPr/>
        </p:nvSpPr>
        <p:spPr>
          <a:xfrm>
            <a:off x="6215074" y="4519206"/>
            <a:ext cx="1500198" cy="338554"/>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r"/>
            <a:r>
              <a:rPr lang="en-US" altLang="ja-JP" sz="1600" dirty="0" smtClean="0"/>
              <a:t>JD(-2450000)</a:t>
            </a:r>
            <a:endParaRPr kumimoji="1" lang="en-US" altLang="ja-JP" sz="1600" dirty="0" smtClean="0"/>
          </a:p>
        </p:txBody>
      </p:sp>
      <p:sp>
        <p:nvSpPr>
          <p:cNvPr id="22" name="正方形/長方形 21"/>
          <p:cNvSpPr/>
          <p:nvPr/>
        </p:nvSpPr>
        <p:spPr>
          <a:xfrm>
            <a:off x="3857620" y="4357694"/>
            <a:ext cx="1071570" cy="57150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16" name="グループ化 15"/>
          <p:cNvGrpSpPr/>
          <p:nvPr/>
        </p:nvGrpSpPr>
        <p:grpSpPr>
          <a:xfrm>
            <a:off x="1107257" y="896450"/>
            <a:ext cx="6929486" cy="4461376"/>
            <a:chOff x="1643042" y="896450"/>
            <a:chExt cx="6929486" cy="4461376"/>
          </a:xfrm>
        </p:grpSpPr>
        <p:pic>
          <p:nvPicPr>
            <p:cNvPr id="5" name="図 4" descr="m_e.png"/>
            <p:cNvPicPr>
              <a:picLocks noChangeAspect="1"/>
            </p:cNvPicPr>
            <p:nvPr/>
          </p:nvPicPr>
          <p:blipFill>
            <a:blip r:embed="rId3" cstate="print"/>
            <a:srcRect l="-7746" r="-28873" b="-12144"/>
            <a:stretch>
              <a:fillRect/>
            </a:stretch>
          </p:blipFill>
          <p:spPr>
            <a:xfrm>
              <a:off x="1643042" y="896450"/>
              <a:ext cx="6929486" cy="4461376"/>
            </a:xfrm>
            <a:prstGeom prst="rect">
              <a:avLst/>
            </a:prstGeom>
            <a:solidFill>
              <a:schemeClr val="tx1"/>
            </a:solidFill>
            <a:ln>
              <a:noFill/>
            </a:ln>
            <a:effectLst>
              <a:outerShdw blurRad="292100" dist="139700" dir="2700000" algn="tl" rotWithShape="0">
                <a:srgbClr val="333333">
                  <a:alpha val="65000"/>
                </a:srgbClr>
              </a:outerShdw>
            </a:effectLst>
          </p:spPr>
        </p:pic>
        <p:sp>
          <p:nvSpPr>
            <p:cNvPr id="9" name="テキスト ボックス 8"/>
            <p:cNvSpPr txBox="1"/>
            <p:nvPr/>
          </p:nvSpPr>
          <p:spPr>
            <a:xfrm>
              <a:off x="6901878" y="1176867"/>
              <a:ext cx="1670650" cy="1323439"/>
            </a:xfrm>
            <a:prstGeom prst="rect">
              <a:avLst/>
            </a:prstGeom>
            <a:solidFill>
              <a:schemeClr val="tx1"/>
            </a:solidFill>
          </p:spPr>
          <p:txBody>
            <a:bodyPr wrap="none" rtlCol="0">
              <a:spAutoFit/>
            </a:bodyPr>
            <a:lstStyle/>
            <a:p>
              <a:r>
                <a:rPr kumimoji="1" lang="ja-JP" altLang="en-US" sz="2000" b="1" dirty="0" smtClean="0">
                  <a:solidFill>
                    <a:schemeClr val="accent1">
                      <a:lumMod val="75000"/>
                    </a:schemeClr>
                  </a:solidFill>
                </a:rPr>
                <a:t>▲：</a:t>
              </a:r>
              <a:r>
                <a:rPr kumimoji="1" lang="en-US" altLang="ja-JP" sz="2000" b="1" dirty="0" smtClean="0">
                  <a:solidFill>
                    <a:schemeClr val="accent1">
                      <a:lumMod val="75000"/>
                    </a:schemeClr>
                  </a:solidFill>
                </a:rPr>
                <a:t>HD38801</a:t>
              </a:r>
              <a:r>
                <a:rPr lang="en-US" altLang="ja-JP" sz="2000" b="1" dirty="0" smtClean="0">
                  <a:solidFill>
                    <a:schemeClr val="accent1">
                      <a:lumMod val="75000"/>
                    </a:schemeClr>
                  </a:solidFill>
                </a:rPr>
                <a:t>b</a:t>
              </a:r>
            </a:p>
            <a:p>
              <a:r>
                <a:rPr lang="ja-JP" altLang="en-US" sz="2000" b="1" dirty="0" smtClean="0">
                  <a:solidFill>
                    <a:srgbClr val="FF66FF"/>
                  </a:solidFill>
                </a:rPr>
                <a:t>▼：</a:t>
              </a:r>
              <a:r>
                <a:rPr lang="en-US" altLang="ja-JP" sz="2000" b="1" dirty="0" smtClean="0">
                  <a:solidFill>
                    <a:srgbClr val="FF66FF"/>
                  </a:solidFill>
                </a:rPr>
                <a:t>HD16760b</a:t>
              </a:r>
            </a:p>
            <a:p>
              <a:r>
                <a:rPr kumimoji="1" lang="ja-JP" altLang="en-US" sz="2000" b="1" dirty="0" smtClean="0">
                  <a:solidFill>
                    <a:srgbClr val="FF0000"/>
                  </a:solidFill>
                </a:rPr>
                <a:t>●：矮星</a:t>
              </a:r>
              <a:endParaRPr kumimoji="1" lang="en-US" altLang="ja-JP" sz="2000" b="1" dirty="0" smtClean="0">
                <a:solidFill>
                  <a:srgbClr val="FF0000"/>
                </a:solidFill>
              </a:endParaRPr>
            </a:p>
            <a:p>
              <a:r>
                <a:rPr lang="ja-JP" altLang="en-US" sz="2000" b="1" dirty="0" smtClean="0">
                  <a:solidFill>
                    <a:srgbClr val="92D050"/>
                  </a:solidFill>
                </a:rPr>
                <a:t>○：準巨星</a:t>
              </a:r>
              <a:endParaRPr kumimoji="1" lang="ja-JP" altLang="en-US" sz="2000" b="1" dirty="0">
                <a:solidFill>
                  <a:srgbClr val="92D050"/>
                </a:solidFill>
              </a:endParaRPr>
            </a:p>
          </p:txBody>
        </p:sp>
        <p:sp>
          <p:nvSpPr>
            <p:cNvPr id="14" name="テキスト ボックス 13"/>
            <p:cNvSpPr txBox="1"/>
            <p:nvPr/>
          </p:nvSpPr>
          <p:spPr>
            <a:xfrm>
              <a:off x="3536149" y="4857760"/>
              <a:ext cx="2464136" cy="369332"/>
            </a:xfrm>
            <a:prstGeom prst="rect">
              <a:avLst/>
            </a:prstGeom>
            <a:noFill/>
          </p:spPr>
          <p:txBody>
            <a:bodyPr wrap="none" rtlCol="0">
              <a:spAutoFit/>
            </a:bodyPr>
            <a:lstStyle/>
            <a:p>
              <a:r>
                <a:rPr lang="ja-JP" altLang="en-US" dirty="0" smtClean="0">
                  <a:solidFill>
                    <a:schemeClr val="bg1"/>
                  </a:solidFill>
                </a:rPr>
                <a:t>最小質量：</a:t>
              </a:r>
              <a:r>
                <a:rPr lang="en-US" altLang="ja-JP" dirty="0" smtClean="0">
                  <a:solidFill>
                    <a:schemeClr val="bg1"/>
                  </a:solidFill>
                </a:rPr>
                <a:t>M sin </a:t>
              </a:r>
              <a:r>
                <a:rPr lang="en-US" altLang="ja-JP" i="1" dirty="0" err="1" smtClean="0">
                  <a:solidFill>
                    <a:schemeClr val="bg1"/>
                  </a:solidFill>
                </a:rPr>
                <a:t>i</a:t>
              </a:r>
              <a:r>
                <a:rPr lang="en-US" altLang="ja-JP" dirty="0" smtClean="0">
                  <a:solidFill>
                    <a:schemeClr val="bg1"/>
                  </a:solidFill>
                </a:rPr>
                <a:t> [M</a:t>
              </a:r>
              <a:r>
                <a:rPr lang="en-US" altLang="ja-JP" baseline="-25000" dirty="0" smtClean="0">
                  <a:solidFill>
                    <a:schemeClr val="bg1"/>
                  </a:solidFill>
                </a:rPr>
                <a:t>JUP</a:t>
              </a:r>
              <a:r>
                <a:rPr lang="en-US" altLang="ja-JP" dirty="0" smtClean="0">
                  <a:solidFill>
                    <a:schemeClr val="bg1"/>
                  </a:solidFill>
                </a:rPr>
                <a:t>]</a:t>
              </a:r>
              <a:endParaRPr kumimoji="1" lang="ja-JP" altLang="en-US" dirty="0">
                <a:solidFill>
                  <a:schemeClr val="bg1"/>
                </a:solidFill>
              </a:endParaRPr>
            </a:p>
          </p:txBody>
        </p:sp>
        <p:sp>
          <p:nvSpPr>
            <p:cNvPr id="15" name="テキスト ボックス 14"/>
            <p:cNvSpPr txBox="1"/>
            <p:nvPr/>
          </p:nvSpPr>
          <p:spPr>
            <a:xfrm rot="16200000">
              <a:off x="1460564" y="2682783"/>
              <a:ext cx="877163" cy="369332"/>
            </a:xfrm>
            <a:prstGeom prst="rect">
              <a:avLst/>
            </a:prstGeom>
            <a:noFill/>
          </p:spPr>
          <p:txBody>
            <a:bodyPr wrap="none" rtlCol="0">
              <a:spAutoFit/>
            </a:bodyPr>
            <a:lstStyle/>
            <a:p>
              <a:r>
                <a:rPr lang="ja-JP" altLang="en-US" dirty="0" smtClean="0">
                  <a:solidFill>
                    <a:schemeClr val="bg1"/>
                  </a:solidFill>
                </a:rPr>
                <a:t>離心率</a:t>
              </a:r>
              <a:endParaRPr kumimoji="1" lang="ja-JP" altLang="en-US" dirty="0">
                <a:solidFill>
                  <a:schemeClr val="bg1"/>
                </a:solidFill>
              </a:endParaRPr>
            </a:p>
          </p:txBody>
        </p:sp>
      </p:grpSp>
      <p:sp>
        <p:nvSpPr>
          <p:cNvPr id="3" name="コンテンツ プレースホルダ 2"/>
          <p:cNvSpPr>
            <a:spLocks noGrp="1"/>
          </p:cNvSpPr>
          <p:nvPr>
            <p:ph idx="1"/>
          </p:nvPr>
        </p:nvSpPr>
        <p:spPr>
          <a:xfrm>
            <a:off x="457200" y="5357826"/>
            <a:ext cx="8329642" cy="1357322"/>
          </a:xfrm>
        </p:spPr>
        <p:txBody>
          <a:bodyPr>
            <a:normAutofit/>
          </a:bodyPr>
          <a:lstStyle/>
          <a:p>
            <a:r>
              <a:rPr lang="ja-JP" altLang="en-US" sz="2800" dirty="0" smtClean="0"/>
              <a:t>離心率の小さい長周期巨大惑星 </a:t>
            </a:r>
            <a:r>
              <a:rPr lang="en-US" altLang="ja-JP" sz="2800" dirty="0" smtClean="0"/>
              <a:t>or </a:t>
            </a:r>
            <a:r>
              <a:rPr lang="ja-JP" altLang="en-US" sz="2800" dirty="0" smtClean="0"/>
              <a:t>褐色矮星</a:t>
            </a:r>
            <a:endParaRPr kumimoji="1" lang="en-US" altLang="ja-JP" sz="2800" dirty="0" smtClean="0"/>
          </a:p>
          <a:p>
            <a:pPr lvl="1">
              <a:buNone/>
            </a:pPr>
            <a:r>
              <a:rPr lang="ja-JP" altLang="en-US" dirty="0" smtClean="0"/>
              <a:t>⇒</a:t>
            </a:r>
            <a:r>
              <a:rPr lang="ja-JP" altLang="en-US" sz="3200" dirty="0" smtClean="0">
                <a:solidFill>
                  <a:srgbClr val="FF0000"/>
                </a:solidFill>
                <a:effectLst>
                  <a:outerShdw blurRad="38100" dist="38100" dir="2700000" algn="tl">
                    <a:srgbClr val="000000">
                      <a:alpha val="43137"/>
                    </a:srgbClr>
                  </a:outerShdw>
                </a:effectLst>
              </a:rPr>
              <a:t>これまでに見られなかった特徴</a:t>
            </a:r>
            <a:endParaRPr kumimoji="1" lang="ja-JP" altLang="en-US" dirty="0">
              <a:solidFill>
                <a:srgbClr val="FF0000"/>
              </a:solidFill>
              <a:effectLst>
                <a:outerShdw blurRad="38100" dist="38100" dir="2700000" algn="tl">
                  <a:srgbClr val="000000">
                    <a:alpha val="43137"/>
                  </a:srgbClr>
                </a:outerShdw>
              </a:effectLst>
            </a:endParaRPr>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pPr/>
              <a:t>26</a:t>
            </a:fld>
            <a:endParaRPr kumimoji="1" lang="ja-JP" altLang="en-US"/>
          </a:p>
        </p:txBody>
      </p:sp>
      <p:sp>
        <p:nvSpPr>
          <p:cNvPr id="12" name="テキスト ボックス 11"/>
          <p:cNvSpPr txBox="1"/>
          <p:nvPr/>
        </p:nvSpPr>
        <p:spPr>
          <a:xfrm>
            <a:off x="898559" y="285728"/>
            <a:ext cx="7346883" cy="584775"/>
          </a:xfrm>
          <a:prstGeom prst="rect">
            <a:avLst/>
          </a:prstGeom>
          <a:noFill/>
        </p:spPr>
        <p:txBody>
          <a:bodyPr wrap="none" rtlCol="0">
            <a:spAutoFit/>
          </a:bodyPr>
          <a:lstStyle/>
          <a:p>
            <a:r>
              <a:rPr kumimoji="1" lang="ja-JP" altLang="en-US" sz="3200" dirty="0" smtClean="0">
                <a:solidFill>
                  <a:srgbClr val="FFC000"/>
                </a:solidFill>
              </a:rPr>
              <a:t>中・長周期系外惑星の質量 </a:t>
            </a:r>
            <a:r>
              <a:rPr kumimoji="1" lang="en-US" altLang="ja-JP" sz="3200" dirty="0" smtClean="0">
                <a:solidFill>
                  <a:srgbClr val="FFC000"/>
                </a:solidFill>
              </a:rPr>
              <a:t>– </a:t>
            </a:r>
            <a:r>
              <a:rPr kumimoji="1" lang="ja-JP" altLang="en-US" sz="3200" dirty="0" smtClean="0">
                <a:solidFill>
                  <a:srgbClr val="FFC000"/>
                </a:solidFill>
              </a:rPr>
              <a:t>離心率分布</a:t>
            </a:r>
            <a:endParaRPr kumimoji="1" lang="ja-JP" altLang="en-US" sz="3200" dirty="0">
              <a:solidFill>
                <a:srgbClr val="FFC000"/>
              </a:solidFill>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pPr/>
              <a:t>27</a:t>
            </a:fld>
            <a:endParaRPr kumimoji="1" lang="ja-JP" altLang="en-US"/>
          </a:p>
        </p:txBody>
      </p:sp>
      <p:pic>
        <p:nvPicPr>
          <p:cNvPr id="5" name="Picture 61" descr="f2"/>
          <p:cNvPicPr>
            <a:picLocks noChangeAspect="1" noChangeArrowheads="1"/>
          </p:cNvPicPr>
          <p:nvPr/>
        </p:nvPicPr>
        <p:blipFill>
          <a:blip r:embed="rId2" cstate="print"/>
          <a:srcRect/>
          <a:stretch>
            <a:fillRect/>
          </a:stretch>
        </p:blipFill>
        <p:spPr bwMode="auto">
          <a:xfrm>
            <a:off x="5715008" y="4429132"/>
            <a:ext cx="3159967" cy="2286015"/>
          </a:xfrm>
          <a:prstGeom prst="rect">
            <a:avLst/>
          </a:prstGeom>
          <a:noFill/>
        </p:spPr>
      </p:pic>
      <p:pic>
        <p:nvPicPr>
          <p:cNvPr id="6" name="Picture 59"/>
          <p:cNvPicPr>
            <a:picLocks noChangeAspect="1" noChangeArrowheads="1"/>
          </p:cNvPicPr>
          <p:nvPr/>
        </p:nvPicPr>
        <p:blipFill>
          <a:blip r:embed="rId3" cstate="print"/>
          <a:srcRect/>
          <a:stretch>
            <a:fillRect/>
          </a:stretch>
        </p:blipFill>
        <p:spPr bwMode="auto">
          <a:xfrm>
            <a:off x="5697391" y="928670"/>
            <a:ext cx="3446609" cy="2286016"/>
          </a:xfrm>
          <a:prstGeom prst="rect">
            <a:avLst/>
          </a:prstGeom>
          <a:noFill/>
        </p:spPr>
      </p:pic>
      <p:sp>
        <p:nvSpPr>
          <p:cNvPr id="7" name="Text Box 63"/>
          <p:cNvSpPr txBox="1">
            <a:spLocks noChangeArrowheads="1"/>
          </p:cNvSpPr>
          <p:nvPr/>
        </p:nvSpPr>
        <p:spPr bwMode="auto">
          <a:xfrm>
            <a:off x="6698542" y="4681861"/>
            <a:ext cx="2016862" cy="461651"/>
          </a:xfrm>
          <a:prstGeom prst="rect">
            <a:avLst/>
          </a:prstGeom>
          <a:noFill/>
          <a:ln w="9525">
            <a:noFill/>
            <a:miter lim="800000"/>
            <a:headEnd/>
            <a:tailEnd/>
          </a:ln>
          <a:effectLst/>
        </p:spPr>
        <p:txBody>
          <a:bodyPr wrap="none" lIns="91422" tIns="45713" rIns="91422" bIns="45713">
            <a:spAutoFit/>
          </a:bodyPr>
          <a:lstStyle/>
          <a:p>
            <a:pPr defTabSz="912813" eaLnBrk="1" hangingPunct="1"/>
            <a:r>
              <a:rPr kumimoji="1" lang="ja-JP" altLang="en-US" sz="1200" dirty="0">
                <a:solidFill>
                  <a:schemeClr val="bg1"/>
                </a:solidFill>
              </a:rPr>
              <a:t>モンテカルロシミュレーション</a:t>
            </a:r>
          </a:p>
          <a:p>
            <a:pPr defTabSz="912813" eaLnBrk="1" hangingPunct="1"/>
            <a:r>
              <a:rPr kumimoji="1" lang="ja-JP" altLang="en-US" sz="1200" dirty="0">
                <a:solidFill>
                  <a:schemeClr val="bg1"/>
                </a:solidFill>
              </a:rPr>
              <a:t>による検出可能性</a:t>
            </a:r>
          </a:p>
        </p:txBody>
      </p:sp>
      <p:sp>
        <p:nvSpPr>
          <p:cNvPr id="8" name="Text Box 64"/>
          <p:cNvSpPr txBox="1">
            <a:spLocks noChangeArrowheads="1"/>
          </p:cNvSpPr>
          <p:nvPr/>
        </p:nvSpPr>
        <p:spPr bwMode="auto">
          <a:xfrm>
            <a:off x="7494329" y="5080841"/>
            <a:ext cx="1149637" cy="276985"/>
          </a:xfrm>
          <a:prstGeom prst="rect">
            <a:avLst/>
          </a:prstGeom>
          <a:noFill/>
          <a:ln w="9525">
            <a:noFill/>
            <a:miter lim="800000"/>
            <a:headEnd/>
            <a:tailEnd/>
          </a:ln>
          <a:effectLst/>
        </p:spPr>
        <p:txBody>
          <a:bodyPr wrap="none" lIns="91422" tIns="45713" rIns="91422" bIns="45713">
            <a:spAutoFit/>
          </a:bodyPr>
          <a:lstStyle/>
          <a:p>
            <a:pPr defTabSz="912813" eaLnBrk="1" hangingPunct="1"/>
            <a:r>
              <a:rPr kumimoji="1" lang="ja-JP" altLang="en-US" sz="1200" dirty="0">
                <a:solidFill>
                  <a:schemeClr val="bg1"/>
                </a:solidFill>
              </a:rPr>
              <a:t>（</a:t>
            </a:r>
            <a:r>
              <a:rPr kumimoji="1" lang="en-US" altLang="ja-JP" sz="1200" dirty="0">
                <a:solidFill>
                  <a:schemeClr val="bg1"/>
                </a:solidFill>
              </a:rPr>
              <a:t>0.5</a:t>
            </a:r>
            <a:r>
              <a:rPr kumimoji="1" lang="ja-JP" altLang="en-US" sz="1200" dirty="0">
                <a:solidFill>
                  <a:schemeClr val="bg1"/>
                </a:solidFill>
              </a:rPr>
              <a:t>木星質量）</a:t>
            </a:r>
          </a:p>
        </p:txBody>
      </p:sp>
      <p:sp>
        <p:nvSpPr>
          <p:cNvPr id="9" name="Text Box 90"/>
          <p:cNvSpPr txBox="1">
            <a:spLocks noChangeArrowheads="1"/>
          </p:cNvSpPr>
          <p:nvPr/>
        </p:nvSpPr>
        <p:spPr bwMode="auto">
          <a:xfrm>
            <a:off x="219885" y="142852"/>
            <a:ext cx="2137537" cy="523206"/>
          </a:xfrm>
          <a:prstGeom prst="rect">
            <a:avLst/>
          </a:prstGeom>
          <a:noFill/>
          <a:ln w="9525">
            <a:noFill/>
            <a:miter lim="800000"/>
            <a:headEnd/>
            <a:tailEnd/>
          </a:ln>
          <a:effectLst/>
        </p:spPr>
        <p:txBody>
          <a:bodyPr wrap="none" lIns="91422" tIns="45713" rIns="91422" bIns="45713">
            <a:spAutoFit/>
          </a:bodyPr>
          <a:lstStyle/>
          <a:p>
            <a:pPr defTabSz="912813" eaLnBrk="1" hangingPunct="1"/>
            <a:r>
              <a:rPr kumimoji="1" lang="ja-JP" altLang="en-US" sz="2800" b="1" dirty="0"/>
              <a:t>＜</a:t>
            </a:r>
            <a:r>
              <a:rPr kumimoji="1" lang="en-US" altLang="ja-JP" sz="2800" b="1" dirty="0"/>
              <a:t>Strategy</a:t>
            </a:r>
            <a:r>
              <a:rPr kumimoji="1" lang="ja-JP" altLang="en-US" sz="2800" b="1" dirty="0"/>
              <a:t>＞</a:t>
            </a:r>
          </a:p>
        </p:txBody>
      </p:sp>
      <p:sp>
        <p:nvSpPr>
          <p:cNvPr id="10" name="Text Box 94"/>
          <p:cNvSpPr txBox="1">
            <a:spLocks noChangeArrowheads="1"/>
          </p:cNvSpPr>
          <p:nvPr/>
        </p:nvSpPr>
        <p:spPr bwMode="auto">
          <a:xfrm>
            <a:off x="242190" y="785794"/>
            <a:ext cx="3010724" cy="400095"/>
          </a:xfrm>
          <a:prstGeom prst="rect">
            <a:avLst/>
          </a:prstGeom>
          <a:noFill/>
          <a:ln w="9525">
            <a:noFill/>
            <a:miter lim="800000"/>
            <a:headEnd/>
            <a:tailEnd/>
          </a:ln>
          <a:effectLst/>
        </p:spPr>
        <p:txBody>
          <a:bodyPr wrap="none" lIns="91422" tIns="45713" rIns="91422" bIns="45713">
            <a:spAutoFit/>
          </a:bodyPr>
          <a:lstStyle/>
          <a:p>
            <a:pPr defTabSz="912813" eaLnBrk="1" hangingPunct="1">
              <a:buFont typeface="Wingdings" pitchFamily="2" charset="2"/>
              <a:buChar char="u"/>
            </a:pPr>
            <a:r>
              <a:rPr kumimoji="1" lang="en-US" altLang="ja-JP" sz="2000" dirty="0">
                <a:solidFill>
                  <a:srgbClr val="FF0000"/>
                </a:solidFill>
              </a:rPr>
              <a:t>14000</a:t>
            </a:r>
            <a:r>
              <a:rPr kumimoji="1" lang="ja-JP" altLang="en-US" sz="2000" dirty="0">
                <a:solidFill>
                  <a:srgbClr val="FF0000"/>
                </a:solidFill>
              </a:rPr>
              <a:t>星</a:t>
            </a:r>
            <a:r>
              <a:rPr kumimoji="1" lang="ja-JP" altLang="en-US" sz="2000" dirty="0"/>
              <a:t>のデータベース</a:t>
            </a:r>
          </a:p>
        </p:txBody>
      </p:sp>
      <p:sp>
        <p:nvSpPr>
          <p:cNvPr id="11" name="Text Box 95"/>
          <p:cNvSpPr txBox="1">
            <a:spLocks noChangeArrowheads="1"/>
          </p:cNvSpPr>
          <p:nvPr/>
        </p:nvSpPr>
        <p:spPr bwMode="auto">
          <a:xfrm>
            <a:off x="531115" y="1357298"/>
            <a:ext cx="3144799" cy="400095"/>
          </a:xfrm>
          <a:prstGeom prst="rect">
            <a:avLst/>
          </a:prstGeom>
          <a:noFill/>
          <a:ln w="9525">
            <a:noFill/>
            <a:miter lim="800000"/>
            <a:headEnd/>
            <a:tailEnd/>
          </a:ln>
          <a:effectLst/>
        </p:spPr>
        <p:txBody>
          <a:bodyPr wrap="none" lIns="91422" tIns="45713" rIns="91422" bIns="45713">
            <a:spAutoFit/>
          </a:bodyPr>
          <a:lstStyle/>
          <a:p>
            <a:pPr defTabSz="912813" eaLnBrk="1" hangingPunct="1">
              <a:buFontTx/>
              <a:buChar char="•"/>
            </a:pPr>
            <a:r>
              <a:rPr kumimoji="1" lang="en-US" altLang="ja-JP" sz="2000" dirty="0"/>
              <a:t>V&lt;10.5</a:t>
            </a:r>
            <a:r>
              <a:rPr kumimoji="1" lang="ja-JP" altLang="en-US" sz="2000" dirty="0" err="1"/>
              <a:t>，</a:t>
            </a:r>
            <a:r>
              <a:rPr kumimoji="1" lang="en-US" altLang="ja-JP" sz="2000" dirty="0"/>
              <a:t>d&lt;110pc</a:t>
            </a:r>
            <a:r>
              <a:rPr kumimoji="1" lang="ja-JP" altLang="en-US" sz="2000" dirty="0" err="1"/>
              <a:t>，</a:t>
            </a:r>
            <a:r>
              <a:rPr kumimoji="1" lang="en-US" altLang="ja-JP" sz="2000" dirty="0"/>
              <a:t>FGK V,IV</a:t>
            </a:r>
          </a:p>
        </p:txBody>
      </p:sp>
      <p:sp>
        <p:nvSpPr>
          <p:cNvPr id="12" name="Text Box 97"/>
          <p:cNvSpPr txBox="1">
            <a:spLocks noChangeArrowheads="1"/>
          </p:cNvSpPr>
          <p:nvPr/>
        </p:nvSpPr>
        <p:spPr bwMode="auto">
          <a:xfrm>
            <a:off x="489840" y="3671847"/>
            <a:ext cx="5296606" cy="400095"/>
          </a:xfrm>
          <a:prstGeom prst="rect">
            <a:avLst/>
          </a:prstGeom>
          <a:noFill/>
          <a:ln w="9525">
            <a:noFill/>
            <a:miter lim="800000"/>
            <a:headEnd/>
            <a:tailEnd/>
          </a:ln>
          <a:effectLst/>
        </p:spPr>
        <p:txBody>
          <a:bodyPr wrap="none" lIns="91422" tIns="45713" rIns="91422" bIns="45713">
            <a:spAutoFit/>
          </a:bodyPr>
          <a:lstStyle/>
          <a:p>
            <a:pPr defTabSz="912813" eaLnBrk="1" hangingPunct="1">
              <a:buFontTx/>
              <a:buChar char="•"/>
            </a:pPr>
            <a:r>
              <a:rPr kumimoji="1" lang="ja-JP" altLang="en-US" sz="2000"/>
              <a:t>中心星の金属量↑惑星をもつ確率↑（右上図）</a:t>
            </a:r>
          </a:p>
        </p:txBody>
      </p:sp>
      <p:sp>
        <p:nvSpPr>
          <p:cNvPr id="13" name="Text Box 98"/>
          <p:cNvSpPr txBox="1">
            <a:spLocks noChangeArrowheads="1"/>
          </p:cNvSpPr>
          <p:nvPr/>
        </p:nvSpPr>
        <p:spPr bwMode="auto">
          <a:xfrm>
            <a:off x="532702" y="1935310"/>
            <a:ext cx="5157145" cy="707872"/>
          </a:xfrm>
          <a:prstGeom prst="rect">
            <a:avLst/>
          </a:prstGeom>
          <a:noFill/>
          <a:ln w="9525">
            <a:noFill/>
            <a:miter lim="800000"/>
            <a:headEnd/>
            <a:tailEnd/>
          </a:ln>
          <a:effectLst/>
        </p:spPr>
        <p:txBody>
          <a:bodyPr wrap="none" lIns="91422" tIns="45713" rIns="91422" bIns="45713">
            <a:spAutoFit/>
          </a:bodyPr>
          <a:lstStyle/>
          <a:p>
            <a:pPr defTabSz="912813" eaLnBrk="1" hangingPunct="1">
              <a:buFontTx/>
              <a:buChar char="•"/>
            </a:pPr>
            <a:r>
              <a:rPr kumimoji="1" lang="ja-JP" altLang="en-US" sz="2000" dirty="0"/>
              <a:t>測光、低分散分光で金属量、活動性、伴星の</a:t>
            </a:r>
          </a:p>
          <a:p>
            <a:pPr defTabSz="912813" eaLnBrk="1" hangingPunct="1"/>
            <a:r>
              <a:rPr kumimoji="1" lang="ja-JP" altLang="en-US" sz="2000" dirty="0"/>
              <a:t>有無はあらかじめ調べてある</a:t>
            </a:r>
          </a:p>
        </p:txBody>
      </p:sp>
      <p:sp>
        <p:nvSpPr>
          <p:cNvPr id="14" name="Text Box 99"/>
          <p:cNvSpPr txBox="1">
            <a:spLocks noChangeArrowheads="1"/>
          </p:cNvSpPr>
          <p:nvPr/>
        </p:nvSpPr>
        <p:spPr bwMode="auto">
          <a:xfrm>
            <a:off x="242190" y="4314789"/>
            <a:ext cx="4467853" cy="400095"/>
          </a:xfrm>
          <a:prstGeom prst="rect">
            <a:avLst/>
          </a:prstGeom>
          <a:noFill/>
          <a:ln w="9525">
            <a:noFill/>
            <a:miter lim="800000"/>
            <a:headEnd/>
            <a:tailEnd/>
          </a:ln>
          <a:effectLst/>
        </p:spPr>
        <p:txBody>
          <a:bodyPr wrap="none" lIns="91422" tIns="45713" rIns="91422" bIns="45713">
            <a:spAutoFit/>
          </a:bodyPr>
          <a:lstStyle/>
          <a:p>
            <a:pPr defTabSz="912813" eaLnBrk="1" hangingPunct="1">
              <a:buFont typeface="Wingdings" pitchFamily="2" charset="2"/>
              <a:buChar char="u"/>
            </a:pPr>
            <a:r>
              <a:rPr kumimoji="1" lang="en-US" altLang="ja-JP" sz="2000" dirty="0">
                <a:solidFill>
                  <a:srgbClr val="FF0000"/>
                </a:solidFill>
              </a:rPr>
              <a:t>3</a:t>
            </a:r>
            <a:r>
              <a:rPr kumimoji="1" lang="ja-JP" altLang="en-US" sz="2000" dirty="0">
                <a:solidFill>
                  <a:srgbClr val="FF0000"/>
                </a:solidFill>
              </a:rPr>
              <a:t>＋</a:t>
            </a:r>
            <a:r>
              <a:rPr kumimoji="1" lang="en-US" altLang="ja-JP" sz="2000" dirty="0">
                <a:solidFill>
                  <a:srgbClr val="FF0000"/>
                </a:solidFill>
              </a:rPr>
              <a:t>1</a:t>
            </a:r>
            <a:r>
              <a:rPr kumimoji="1" lang="ja-JP" altLang="en-US" sz="2000" dirty="0">
                <a:solidFill>
                  <a:srgbClr val="FF0000"/>
                </a:solidFill>
              </a:rPr>
              <a:t>日の観測で速やかに候補を検出</a:t>
            </a:r>
          </a:p>
        </p:txBody>
      </p:sp>
      <p:sp>
        <p:nvSpPr>
          <p:cNvPr id="15" name="Text Box 100"/>
          <p:cNvSpPr txBox="1">
            <a:spLocks noChangeArrowheads="1"/>
          </p:cNvSpPr>
          <p:nvPr/>
        </p:nvSpPr>
        <p:spPr bwMode="auto">
          <a:xfrm>
            <a:off x="588183" y="4913681"/>
            <a:ext cx="4483883" cy="1015649"/>
          </a:xfrm>
          <a:prstGeom prst="rect">
            <a:avLst/>
          </a:prstGeom>
          <a:noFill/>
          <a:ln w="9525">
            <a:noFill/>
            <a:miter lim="800000"/>
            <a:headEnd/>
            <a:tailEnd/>
          </a:ln>
          <a:effectLst/>
        </p:spPr>
        <p:txBody>
          <a:bodyPr wrap="none" lIns="91422" tIns="45713" rIns="91422" bIns="45713">
            <a:spAutoFit/>
          </a:bodyPr>
          <a:lstStyle/>
          <a:p>
            <a:pPr defTabSz="912813" eaLnBrk="1" hangingPunct="1">
              <a:buFontTx/>
              <a:buChar char="•"/>
            </a:pPr>
            <a:r>
              <a:rPr kumimoji="1" lang="en-US" altLang="ja-JP" sz="2000" dirty="0"/>
              <a:t>3</a:t>
            </a:r>
            <a:r>
              <a:rPr kumimoji="1" lang="ja-JP" altLang="en-US" sz="2000" dirty="0"/>
              <a:t>日連続の観測で候補を発見（右下図）</a:t>
            </a:r>
          </a:p>
          <a:p>
            <a:pPr marL="460375" lvl="1" defTabSz="912813" eaLnBrk="1" hangingPunct="1">
              <a:buFontTx/>
              <a:buChar char="•"/>
            </a:pPr>
            <a:r>
              <a:rPr kumimoji="1" lang="en-US" altLang="ja-JP" sz="2000" dirty="0">
                <a:solidFill>
                  <a:srgbClr val="0000FF"/>
                </a:solidFill>
              </a:rPr>
              <a:t>RMS</a:t>
            </a:r>
            <a:r>
              <a:rPr kumimoji="1" lang="ja-JP" altLang="en-US" sz="2000" dirty="0">
                <a:solidFill>
                  <a:srgbClr val="0000FF"/>
                </a:solidFill>
              </a:rPr>
              <a:t>＞</a:t>
            </a:r>
            <a:r>
              <a:rPr kumimoji="1" lang="en-US" altLang="ja-JP" sz="2000" dirty="0">
                <a:solidFill>
                  <a:srgbClr val="0000FF"/>
                </a:solidFill>
              </a:rPr>
              <a:t>18m/s</a:t>
            </a:r>
            <a:r>
              <a:rPr kumimoji="1" lang="ja-JP" altLang="en-US" sz="2000" dirty="0">
                <a:solidFill>
                  <a:srgbClr val="0000FF"/>
                </a:solidFill>
              </a:rPr>
              <a:t>　→</a:t>
            </a:r>
            <a:r>
              <a:rPr kumimoji="1" lang="en-US" altLang="ja-JP" sz="2000" dirty="0">
                <a:solidFill>
                  <a:srgbClr val="0000FF"/>
                </a:solidFill>
              </a:rPr>
              <a:t>follow-up</a:t>
            </a:r>
          </a:p>
          <a:p>
            <a:pPr marL="460375" lvl="1" defTabSz="912813" eaLnBrk="1" hangingPunct="1">
              <a:buFontTx/>
              <a:buChar char="•"/>
            </a:pPr>
            <a:r>
              <a:rPr kumimoji="1" lang="en-US" altLang="ja-JP" sz="2000" dirty="0">
                <a:solidFill>
                  <a:srgbClr val="0000FF"/>
                </a:solidFill>
              </a:rPr>
              <a:t>RMS</a:t>
            </a:r>
            <a:r>
              <a:rPr kumimoji="1" lang="ja-JP" altLang="en-US" sz="2000" dirty="0">
                <a:solidFill>
                  <a:srgbClr val="0000FF"/>
                </a:solidFill>
              </a:rPr>
              <a:t>＜</a:t>
            </a:r>
            <a:r>
              <a:rPr kumimoji="1" lang="en-US" altLang="ja-JP" sz="2000" dirty="0">
                <a:solidFill>
                  <a:srgbClr val="0000FF"/>
                </a:solidFill>
              </a:rPr>
              <a:t>18m/s</a:t>
            </a:r>
            <a:r>
              <a:rPr kumimoji="1" lang="ja-JP" altLang="en-US" sz="2000" dirty="0">
                <a:solidFill>
                  <a:srgbClr val="0000FF"/>
                </a:solidFill>
              </a:rPr>
              <a:t>　→</a:t>
            </a:r>
            <a:r>
              <a:rPr kumimoji="1" lang="en-US" altLang="ja-JP" sz="2000" dirty="0">
                <a:solidFill>
                  <a:srgbClr val="0000FF"/>
                </a:solidFill>
              </a:rPr>
              <a:t>drop</a:t>
            </a:r>
          </a:p>
        </p:txBody>
      </p:sp>
      <p:sp>
        <p:nvSpPr>
          <p:cNvPr id="16" name="Text Box 101"/>
          <p:cNvSpPr txBox="1">
            <a:spLocks noChangeArrowheads="1"/>
          </p:cNvSpPr>
          <p:nvPr/>
        </p:nvSpPr>
        <p:spPr bwMode="auto">
          <a:xfrm>
            <a:off x="537465" y="5900716"/>
            <a:ext cx="4506325" cy="707872"/>
          </a:xfrm>
          <a:prstGeom prst="rect">
            <a:avLst/>
          </a:prstGeom>
          <a:noFill/>
          <a:ln w="9525">
            <a:noFill/>
            <a:miter lim="800000"/>
            <a:headEnd/>
            <a:tailEnd/>
          </a:ln>
          <a:effectLst/>
        </p:spPr>
        <p:txBody>
          <a:bodyPr wrap="none" lIns="91422" tIns="45713" rIns="91422" bIns="45713">
            <a:spAutoFit/>
          </a:bodyPr>
          <a:lstStyle/>
          <a:p>
            <a:pPr defTabSz="912813" eaLnBrk="1" hangingPunct="1">
              <a:buFontTx/>
              <a:buChar char="•"/>
            </a:pPr>
            <a:r>
              <a:rPr kumimoji="1" lang="en-US" altLang="ja-JP" sz="2000"/>
              <a:t>1</a:t>
            </a:r>
            <a:r>
              <a:rPr kumimoji="1" lang="ja-JP" altLang="en-US" sz="2000"/>
              <a:t>ヶ月後の観測で分光連星でないことを</a:t>
            </a:r>
          </a:p>
          <a:p>
            <a:pPr defTabSz="912813" eaLnBrk="1" hangingPunct="1"/>
            <a:r>
              <a:rPr kumimoji="1" lang="ja-JP" altLang="en-US" sz="2000"/>
              <a:t>確認</a:t>
            </a:r>
          </a:p>
        </p:txBody>
      </p:sp>
      <p:sp>
        <p:nvSpPr>
          <p:cNvPr id="17" name="Text Box 60"/>
          <p:cNvSpPr txBox="1">
            <a:spLocks noChangeArrowheads="1"/>
          </p:cNvSpPr>
          <p:nvPr/>
        </p:nvSpPr>
        <p:spPr bwMode="auto">
          <a:xfrm>
            <a:off x="6286512" y="1142984"/>
            <a:ext cx="1993971" cy="523206"/>
          </a:xfrm>
          <a:prstGeom prst="rect">
            <a:avLst/>
          </a:prstGeom>
          <a:noFill/>
          <a:ln w="9525">
            <a:noFill/>
            <a:miter lim="800000"/>
            <a:headEnd/>
            <a:tailEnd/>
          </a:ln>
          <a:effectLst/>
        </p:spPr>
        <p:txBody>
          <a:bodyPr wrap="none" lIns="91422" tIns="45713" rIns="91422" bIns="45713">
            <a:spAutoFit/>
          </a:bodyPr>
          <a:lstStyle/>
          <a:p>
            <a:pPr defTabSz="912813" eaLnBrk="1" hangingPunct="1"/>
            <a:r>
              <a:rPr kumimoji="1" lang="ja-JP" altLang="en-US" sz="1400" dirty="0">
                <a:solidFill>
                  <a:schemeClr val="bg1"/>
                </a:solidFill>
              </a:rPr>
              <a:t>金属量 </a:t>
            </a:r>
            <a:r>
              <a:rPr kumimoji="1" lang="en-US" altLang="ja-JP" sz="1400" dirty="0" err="1">
                <a:solidFill>
                  <a:schemeClr val="bg1"/>
                </a:solidFill>
              </a:rPr>
              <a:t>vs</a:t>
            </a:r>
            <a:r>
              <a:rPr kumimoji="1" lang="en-US" altLang="ja-JP" sz="1400" dirty="0">
                <a:solidFill>
                  <a:schemeClr val="bg1"/>
                </a:solidFill>
              </a:rPr>
              <a:t> </a:t>
            </a:r>
            <a:r>
              <a:rPr kumimoji="1" lang="ja-JP" altLang="en-US" sz="1400" dirty="0">
                <a:solidFill>
                  <a:schemeClr val="bg1"/>
                </a:solidFill>
              </a:rPr>
              <a:t>惑星の頻度</a:t>
            </a:r>
          </a:p>
          <a:p>
            <a:pPr defTabSz="912813" eaLnBrk="1" hangingPunct="1"/>
            <a:r>
              <a:rPr kumimoji="1" lang="ja-JP" altLang="en-US" sz="1400" dirty="0">
                <a:solidFill>
                  <a:schemeClr val="bg1"/>
                </a:solidFill>
              </a:rPr>
              <a:t>（</a:t>
            </a:r>
            <a:r>
              <a:rPr kumimoji="1" lang="en-US" altLang="ja-JP" sz="1400" dirty="0">
                <a:solidFill>
                  <a:schemeClr val="bg1"/>
                </a:solidFill>
              </a:rPr>
              <a:t>Fischer &amp; </a:t>
            </a:r>
            <a:r>
              <a:rPr kumimoji="1" lang="en-US" altLang="ja-JP" sz="1400" dirty="0" err="1">
                <a:solidFill>
                  <a:schemeClr val="bg1"/>
                </a:solidFill>
              </a:rPr>
              <a:t>Valenti</a:t>
            </a:r>
            <a:r>
              <a:rPr kumimoji="1" lang="en-US" altLang="ja-JP" sz="1400" dirty="0">
                <a:solidFill>
                  <a:schemeClr val="bg1"/>
                </a:solidFill>
              </a:rPr>
              <a:t> 2005</a:t>
            </a:r>
            <a:r>
              <a:rPr kumimoji="1" lang="ja-JP" altLang="en-US" sz="1400" dirty="0">
                <a:solidFill>
                  <a:schemeClr val="bg1"/>
                </a:solidFill>
              </a:rPr>
              <a:t>）</a:t>
            </a:r>
          </a:p>
        </p:txBody>
      </p:sp>
      <p:sp>
        <p:nvSpPr>
          <p:cNvPr id="18" name="Text Box 96"/>
          <p:cNvSpPr txBox="1">
            <a:spLocks noChangeArrowheads="1"/>
          </p:cNvSpPr>
          <p:nvPr/>
        </p:nvSpPr>
        <p:spPr bwMode="auto">
          <a:xfrm>
            <a:off x="243777" y="3109872"/>
            <a:ext cx="5471333" cy="400095"/>
          </a:xfrm>
          <a:prstGeom prst="rect">
            <a:avLst/>
          </a:prstGeom>
          <a:noFill/>
          <a:ln w="9525">
            <a:noFill/>
            <a:miter lim="800000"/>
            <a:headEnd/>
            <a:tailEnd/>
          </a:ln>
          <a:effectLst/>
        </p:spPr>
        <p:txBody>
          <a:bodyPr wrap="none" lIns="91422" tIns="45713" rIns="91422" bIns="45713">
            <a:spAutoFit/>
          </a:bodyPr>
          <a:lstStyle/>
          <a:p>
            <a:pPr defTabSz="912813" eaLnBrk="1" hangingPunct="1">
              <a:buFont typeface="Wingdings" pitchFamily="2" charset="2"/>
              <a:buChar char="u"/>
            </a:pPr>
            <a:r>
              <a:rPr kumimoji="1" lang="ja-JP" altLang="en-US" sz="2000" dirty="0">
                <a:solidFill>
                  <a:srgbClr val="FF0000"/>
                </a:solidFill>
              </a:rPr>
              <a:t>金属量の高い星から優先的に観測</a:t>
            </a:r>
            <a:r>
              <a:rPr kumimoji="1" lang="ja-JP" altLang="en-US" sz="2000" dirty="0"/>
              <a:t>し検出率</a:t>
            </a:r>
            <a:r>
              <a:rPr kumimoji="1" lang="en-US" altLang="ja-JP" sz="2000" dirty="0"/>
              <a:t>UP</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457200" y="285728"/>
            <a:ext cx="5329246" cy="5840435"/>
          </a:xfrm>
        </p:spPr>
        <p:txBody>
          <a:bodyPr/>
          <a:lstStyle/>
          <a:p>
            <a:r>
              <a:rPr kumimoji="1" lang="ja-JP" altLang="en-US" b="1" dirty="0" smtClean="0"/>
              <a:t>星テンプレート</a:t>
            </a:r>
            <a:r>
              <a:rPr lang="en-US" altLang="ja-JP" b="1" dirty="0"/>
              <a:t>	</a:t>
            </a:r>
            <a:r>
              <a:rPr lang="en-US" altLang="ja-JP" b="1" dirty="0" smtClean="0"/>
              <a:t>S(</a:t>
            </a:r>
            <a:r>
              <a:rPr lang="en-US" altLang="ja-JP" b="1" dirty="0" err="1" smtClean="0"/>
              <a:t>λ+Δλ</a:t>
            </a:r>
            <a:r>
              <a:rPr lang="en-US" altLang="ja-JP" b="1" dirty="0" smtClean="0"/>
              <a:t>)</a:t>
            </a:r>
          </a:p>
          <a:p>
            <a:pPr lvl="1"/>
            <a:r>
              <a:rPr kumimoji="1" lang="en-US" altLang="ja-JP" sz="2400" dirty="0" smtClean="0"/>
              <a:t>IP</a:t>
            </a:r>
            <a:r>
              <a:rPr kumimoji="1" lang="ja-JP" altLang="en-US" sz="2400" dirty="0" smtClean="0"/>
              <a:t>を正確に求めるため、</a:t>
            </a:r>
            <a:r>
              <a:rPr kumimoji="1" lang="en-US" altLang="ja-JP" sz="2400" dirty="0" smtClean="0"/>
              <a:t>IP</a:t>
            </a:r>
            <a:r>
              <a:rPr kumimoji="1" lang="ja-JP" altLang="en-US" sz="2400" dirty="0" smtClean="0"/>
              <a:t>の影響を受けていない星のスペクトルが必要</a:t>
            </a:r>
            <a:endParaRPr kumimoji="1" lang="en-US" altLang="ja-JP" sz="2400" dirty="0" smtClean="0"/>
          </a:p>
          <a:p>
            <a:pPr lvl="1"/>
            <a:endParaRPr lang="en-US" altLang="ja-JP" sz="2400" dirty="0" smtClean="0">
              <a:solidFill>
                <a:srgbClr val="C00000"/>
              </a:solidFill>
            </a:endParaRPr>
          </a:p>
          <a:p>
            <a:pPr lvl="1"/>
            <a:r>
              <a:rPr lang="en-US" altLang="ja-JP" sz="2400" dirty="0" smtClean="0">
                <a:solidFill>
                  <a:srgbClr val="C00000"/>
                </a:solidFill>
              </a:rPr>
              <a:t>Butler et al. (1996) </a:t>
            </a:r>
            <a:r>
              <a:rPr lang="ja-JP" altLang="en-US" sz="2400" dirty="0" smtClean="0">
                <a:solidFill>
                  <a:srgbClr val="C00000"/>
                </a:solidFill>
              </a:rPr>
              <a:t>の方法</a:t>
            </a:r>
            <a:endParaRPr lang="en-US" altLang="ja-JP" sz="2400" dirty="0" smtClean="0">
              <a:solidFill>
                <a:srgbClr val="C00000"/>
              </a:solidFill>
            </a:endParaRPr>
          </a:p>
          <a:p>
            <a:pPr lvl="2"/>
            <a:r>
              <a:rPr lang="ja-JP" altLang="en-US" sz="2000" dirty="0"/>
              <a:t>高速</a:t>
            </a:r>
            <a:r>
              <a:rPr lang="ja-JP" altLang="en-US" sz="2000" dirty="0" smtClean="0"/>
              <a:t>自転</a:t>
            </a:r>
            <a:r>
              <a:rPr lang="en-US" altLang="ja-JP" sz="2000" dirty="0" smtClean="0"/>
              <a:t>B</a:t>
            </a:r>
            <a:r>
              <a:rPr lang="ja-JP" altLang="en-US" sz="2000" dirty="0" smtClean="0"/>
              <a:t>型星＋ヨウ素のスペクトルから</a:t>
            </a:r>
            <a:r>
              <a:rPr lang="en-US" altLang="ja-JP" sz="2000" dirty="0" smtClean="0"/>
              <a:t>IP</a:t>
            </a:r>
            <a:r>
              <a:rPr lang="ja-JP" altLang="en-US" sz="2000" dirty="0" smtClean="0"/>
              <a:t>を推定</a:t>
            </a:r>
            <a:endParaRPr lang="en-US" altLang="ja-JP" sz="2000" dirty="0" smtClean="0"/>
          </a:p>
          <a:p>
            <a:pPr lvl="2"/>
            <a:r>
              <a:rPr kumimoji="1" lang="ja-JP" altLang="en-US" sz="2000" dirty="0" smtClean="0"/>
              <a:t>ターゲットのスペクトルをヨウ素を通さずに観測</a:t>
            </a:r>
            <a:endParaRPr kumimoji="1" lang="en-US" altLang="ja-JP" sz="2000" dirty="0" smtClean="0"/>
          </a:p>
          <a:p>
            <a:pPr lvl="2"/>
            <a:r>
              <a:rPr lang="ja-JP" altLang="en-US" sz="2000" dirty="0"/>
              <a:t>推定</a:t>
            </a:r>
            <a:r>
              <a:rPr lang="ja-JP" altLang="en-US" sz="2000" dirty="0" smtClean="0"/>
              <a:t>された</a:t>
            </a:r>
            <a:r>
              <a:rPr lang="en-US" altLang="ja-JP" sz="2000" dirty="0" smtClean="0"/>
              <a:t>IP</a:t>
            </a:r>
            <a:r>
              <a:rPr lang="ja-JP" altLang="en-US" sz="2000" dirty="0" smtClean="0"/>
              <a:t>で</a:t>
            </a:r>
            <a:r>
              <a:rPr lang="en-US" altLang="ja-JP" sz="2000" dirty="0" err="1" smtClean="0"/>
              <a:t>Deconvolution</a:t>
            </a:r>
            <a:endParaRPr lang="en-US" altLang="ja-JP" sz="2000" dirty="0"/>
          </a:p>
          <a:p>
            <a:pPr lvl="2">
              <a:buNone/>
            </a:pPr>
            <a:r>
              <a:rPr lang="en-US" altLang="ja-JP" sz="2000" dirty="0" smtClean="0"/>
              <a:t>	</a:t>
            </a:r>
            <a:r>
              <a:rPr lang="ja-JP" altLang="en-US" sz="2000" dirty="0" smtClean="0"/>
              <a:t>⇒　テンプレート化</a:t>
            </a:r>
            <a:endParaRPr lang="en-US" altLang="ja-JP" sz="2000" dirty="0" smtClean="0"/>
          </a:p>
          <a:p>
            <a:pPr lvl="2"/>
            <a:endParaRPr kumimoji="1" lang="en-US" altLang="ja-JP" sz="2000" dirty="0"/>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pPr/>
              <a:t>28</a:t>
            </a:fld>
            <a:endParaRPr kumimoji="1" lang="ja-JP" altLang="en-US"/>
          </a:p>
        </p:txBody>
      </p:sp>
      <p:grpSp>
        <p:nvGrpSpPr>
          <p:cNvPr id="16" name="グループ化 15"/>
          <p:cNvGrpSpPr/>
          <p:nvPr/>
        </p:nvGrpSpPr>
        <p:grpSpPr>
          <a:xfrm>
            <a:off x="5929322" y="642918"/>
            <a:ext cx="2928958" cy="6000792"/>
            <a:chOff x="5929322" y="642918"/>
            <a:chExt cx="2928958" cy="6000792"/>
          </a:xfrm>
        </p:grpSpPr>
        <p:grpSp>
          <p:nvGrpSpPr>
            <p:cNvPr id="13" name="グループ化 12"/>
            <p:cNvGrpSpPr/>
            <p:nvPr/>
          </p:nvGrpSpPr>
          <p:grpSpPr>
            <a:xfrm>
              <a:off x="5929322" y="642918"/>
              <a:ext cx="2928958" cy="6000792"/>
              <a:chOff x="5929322" y="642918"/>
              <a:chExt cx="2928958" cy="6000792"/>
            </a:xfrm>
          </p:grpSpPr>
          <p:sp>
            <p:nvSpPr>
              <p:cNvPr id="12" name="正方形/長方形 11"/>
              <p:cNvSpPr/>
              <p:nvPr/>
            </p:nvSpPr>
            <p:spPr>
              <a:xfrm>
                <a:off x="5929322" y="642918"/>
                <a:ext cx="2928958" cy="600079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cxnSp>
            <p:nvCxnSpPr>
              <p:cNvPr id="6" name="直線コネクタ 5"/>
              <p:cNvCxnSpPr/>
              <p:nvPr/>
            </p:nvCxnSpPr>
            <p:spPr>
              <a:xfrm>
                <a:off x="6215074" y="1071546"/>
                <a:ext cx="2286016"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8" name="フリーフォーム 7"/>
              <p:cNvSpPr/>
              <p:nvPr/>
            </p:nvSpPr>
            <p:spPr>
              <a:xfrm>
                <a:off x="6223379" y="2071678"/>
                <a:ext cx="2279176" cy="1050877"/>
              </a:xfrm>
              <a:custGeom>
                <a:avLst/>
                <a:gdLst>
                  <a:gd name="connsiteX0" fmla="*/ 0 w 2279176"/>
                  <a:gd name="connsiteY0" fmla="*/ 27295 h 1050877"/>
                  <a:gd name="connsiteX1" fmla="*/ 245660 w 2279176"/>
                  <a:gd name="connsiteY1" fmla="*/ 27295 h 1050877"/>
                  <a:gd name="connsiteX2" fmla="*/ 286603 w 2279176"/>
                  <a:gd name="connsiteY2" fmla="*/ 1050877 h 1050877"/>
                  <a:gd name="connsiteX3" fmla="*/ 327546 w 2279176"/>
                  <a:gd name="connsiteY3" fmla="*/ 27295 h 1050877"/>
                  <a:gd name="connsiteX4" fmla="*/ 450376 w 2279176"/>
                  <a:gd name="connsiteY4" fmla="*/ 13648 h 1050877"/>
                  <a:gd name="connsiteX5" fmla="*/ 573206 w 2279176"/>
                  <a:gd name="connsiteY5" fmla="*/ 1037230 h 1050877"/>
                  <a:gd name="connsiteX6" fmla="*/ 532263 w 2279176"/>
                  <a:gd name="connsiteY6" fmla="*/ 27295 h 1050877"/>
                  <a:gd name="connsiteX7" fmla="*/ 655093 w 2279176"/>
                  <a:gd name="connsiteY7" fmla="*/ 27295 h 1050877"/>
                  <a:gd name="connsiteX8" fmla="*/ 764275 w 2279176"/>
                  <a:gd name="connsiteY8" fmla="*/ 1009934 h 1050877"/>
                  <a:gd name="connsiteX9" fmla="*/ 750627 w 2279176"/>
                  <a:gd name="connsiteY9" fmla="*/ 13648 h 1050877"/>
                  <a:gd name="connsiteX10" fmla="*/ 982639 w 2279176"/>
                  <a:gd name="connsiteY10" fmla="*/ 0 h 1050877"/>
                  <a:gd name="connsiteX11" fmla="*/ 1132764 w 2279176"/>
                  <a:gd name="connsiteY11" fmla="*/ 996286 h 1050877"/>
                  <a:gd name="connsiteX12" fmla="*/ 1091821 w 2279176"/>
                  <a:gd name="connsiteY12" fmla="*/ 0 h 1050877"/>
                  <a:gd name="connsiteX13" fmla="*/ 1241946 w 2279176"/>
                  <a:gd name="connsiteY13" fmla="*/ 0 h 1050877"/>
                  <a:gd name="connsiteX14" fmla="*/ 1296537 w 2279176"/>
                  <a:gd name="connsiteY14" fmla="*/ 1023582 h 1050877"/>
                  <a:gd name="connsiteX15" fmla="*/ 1323833 w 2279176"/>
                  <a:gd name="connsiteY15" fmla="*/ 13648 h 1050877"/>
                  <a:gd name="connsiteX16" fmla="*/ 1378424 w 2279176"/>
                  <a:gd name="connsiteY16" fmla="*/ 27295 h 1050877"/>
                  <a:gd name="connsiteX17" fmla="*/ 1473958 w 2279176"/>
                  <a:gd name="connsiteY17" fmla="*/ 1009934 h 1050877"/>
                  <a:gd name="connsiteX18" fmla="*/ 1501254 w 2279176"/>
                  <a:gd name="connsiteY18" fmla="*/ 13648 h 1050877"/>
                  <a:gd name="connsiteX19" fmla="*/ 1583140 w 2279176"/>
                  <a:gd name="connsiteY19" fmla="*/ 27295 h 1050877"/>
                  <a:gd name="connsiteX20" fmla="*/ 1678675 w 2279176"/>
                  <a:gd name="connsiteY20" fmla="*/ 1037230 h 1050877"/>
                  <a:gd name="connsiteX21" fmla="*/ 1705970 w 2279176"/>
                  <a:gd name="connsiteY21" fmla="*/ 27295 h 1050877"/>
                  <a:gd name="connsiteX22" fmla="*/ 2279176 w 2279176"/>
                  <a:gd name="connsiteY22" fmla="*/ 27295 h 1050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79176" h="1050877">
                    <a:moveTo>
                      <a:pt x="0" y="27295"/>
                    </a:moveTo>
                    <a:lnTo>
                      <a:pt x="245660" y="27295"/>
                    </a:lnTo>
                    <a:lnTo>
                      <a:pt x="286603" y="1050877"/>
                    </a:lnTo>
                    <a:lnTo>
                      <a:pt x="327546" y="27295"/>
                    </a:lnTo>
                    <a:lnTo>
                      <a:pt x="450376" y="13648"/>
                    </a:lnTo>
                    <a:lnTo>
                      <a:pt x="573206" y="1037230"/>
                    </a:lnTo>
                    <a:lnTo>
                      <a:pt x="532263" y="27295"/>
                    </a:lnTo>
                    <a:lnTo>
                      <a:pt x="655093" y="27295"/>
                    </a:lnTo>
                    <a:lnTo>
                      <a:pt x="764275" y="1009934"/>
                    </a:lnTo>
                    <a:lnTo>
                      <a:pt x="750627" y="13648"/>
                    </a:lnTo>
                    <a:lnTo>
                      <a:pt x="982639" y="0"/>
                    </a:lnTo>
                    <a:lnTo>
                      <a:pt x="1132764" y="996286"/>
                    </a:lnTo>
                    <a:lnTo>
                      <a:pt x="1091821" y="0"/>
                    </a:lnTo>
                    <a:lnTo>
                      <a:pt x="1241946" y="0"/>
                    </a:lnTo>
                    <a:lnTo>
                      <a:pt x="1296537" y="1023582"/>
                    </a:lnTo>
                    <a:lnTo>
                      <a:pt x="1323833" y="13648"/>
                    </a:lnTo>
                    <a:lnTo>
                      <a:pt x="1378424" y="27295"/>
                    </a:lnTo>
                    <a:lnTo>
                      <a:pt x="1473958" y="1009934"/>
                    </a:lnTo>
                    <a:lnTo>
                      <a:pt x="1501254" y="13648"/>
                    </a:lnTo>
                    <a:lnTo>
                      <a:pt x="1583140" y="27295"/>
                    </a:lnTo>
                    <a:lnTo>
                      <a:pt x="1678675" y="1037230"/>
                    </a:lnTo>
                    <a:lnTo>
                      <a:pt x="1705970" y="27295"/>
                    </a:lnTo>
                    <a:lnTo>
                      <a:pt x="2279176" y="27295"/>
                    </a:lnTo>
                  </a:path>
                </a:pathLst>
              </a:custGeom>
              <a:noFill/>
              <a:ln w="28575">
                <a:solidFill>
                  <a:srgbClr val="6C548A"/>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9" name="下矢印 8"/>
              <p:cNvSpPr/>
              <p:nvPr/>
            </p:nvSpPr>
            <p:spPr>
              <a:xfrm>
                <a:off x="7000892" y="3714752"/>
                <a:ext cx="785818" cy="500066"/>
              </a:xfrm>
              <a:prstGeom prst="downArrow">
                <a:avLst/>
              </a:prstGeom>
            </p:spPr>
            <p:style>
              <a:lnRef idx="2">
                <a:schemeClr val="accent1"/>
              </a:lnRef>
              <a:fillRef idx="1">
                <a:schemeClr val="lt1"/>
              </a:fillRef>
              <a:effectRef idx="0">
                <a:schemeClr val="accent1"/>
              </a:effectRef>
              <a:fontRef idx="minor">
                <a:schemeClr val="dk1"/>
              </a:fontRef>
            </p:style>
            <p:txBody>
              <a:bodyPr wrap="none" rtlCol="0" anchor="ctr"/>
              <a:lstStyle/>
              <a:p>
                <a:pPr algn="ctr"/>
                <a:r>
                  <a:rPr kumimoji="1" lang="en-US" altLang="ja-JP" sz="3200" dirty="0" smtClean="0">
                    <a:solidFill>
                      <a:srgbClr val="FF0000"/>
                    </a:solidFill>
                  </a:rPr>
                  <a:t>IP convolution</a:t>
                </a:r>
                <a:endParaRPr kumimoji="1" lang="ja-JP" altLang="en-US" sz="3200" dirty="0">
                  <a:solidFill>
                    <a:srgbClr val="FF0000"/>
                  </a:solidFill>
                </a:endParaRPr>
              </a:p>
            </p:txBody>
          </p:sp>
          <p:sp>
            <p:nvSpPr>
              <p:cNvPr id="10" name="フリーフォーム 9"/>
              <p:cNvSpPr/>
              <p:nvPr/>
            </p:nvSpPr>
            <p:spPr>
              <a:xfrm>
                <a:off x="6332561" y="5000636"/>
                <a:ext cx="2224585" cy="777923"/>
              </a:xfrm>
              <a:custGeom>
                <a:avLst/>
                <a:gdLst>
                  <a:gd name="connsiteX0" fmla="*/ 0 w 2224585"/>
                  <a:gd name="connsiteY0" fmla="*/ 13648 h 777923"/>
                  <a:gd name="connsiteX1" fmla="*/ 122830 w 2224585"/>
                  <a:gd name="connsiteY1" fmla="*/ 0 h 777923"/>
                  <a:gd name="connsiteX2" fmla="*/ 218364 w 2224585"/>
                  <a:gd name="connsiteY2" fmla="*/ 682388 h 777923"/>
                  <a:gd name="connsiteX3" fmla="*/ 341194 w 2224585"/>
                  <a:gd name="connsiteY3" fmla="*/ 40943 h 777923"/>
                  <a:gd name="connsiteX4" fmla="*/ 409433 w 2224585"/>
                  <a:gd name="connsiteY4" fmla="*/ 40943 h 777923"/>
                  <a:gd name="connsiteX5" fmla="*/ 545911 w 2224585"/>
                  <a:gd name="connsiteY5" fmla="*/ 682388 h 777923"/>
                  <a:gd name="connsiteX6" fmla="*/ 764275 w 2224585"/>
                  <a:gd name="connsiteY6" fmla="*/ 40943 h 777923"/>
                  <a:gd name="connsiteX7" fmla="*/ 859809 w 2224585"/>
                  <a:gd name="connsiteY7" fmla="*/ 54591 h 777923"/>
                  <a:gd name="connsiteX8" fmla="*/ 982639 w 2224585"/>
                  <a:gd name="connsiteY8" fmla="*/ 750627 h 777923"/>
                  <a:gd name="connsiteX9" fmla="*/ 1050878 w 2224585"/>
                  <a:gd name="connsiteY9" fmla="*/ 95534 h 777923"/>
                  <a:gd name="connsiteX10" fmla="*/ 1201003 w 2224585"/>
                  <a:gd name="connsiteY10" fmla="*/ 777923 h 777923"/>
                  <a:gd name="connsiteX11" fmla="*/ 1392072 w 2224585"/>
                  <a:gd name="connsiteY11" fmla="*/ 81887 h 777923"/>
                  <a:gd name="connsiteX12" fmla="*/ 1514902 w 2224585"/>
                  <a:gd name="connsiteY12" fmla="*/ 95534 h 777923"/>
                  <a:gd name="connsiteX13" fmla="*/ 1596788 w 2224585"/>
                  <a:gd name="connsiteY13" fmla="*/ 736979 h 777923"/>
                  <a:gd name="connsiteX14" fmla="*/ 1705970 w 2224585"/>
                  <a:gd name="connsiteY14" fmla="*/ 95534 h 777923"/>
                  <a:gd name="connsiteX15" fmla="*/ 2224585 w 2224585"/>
                  <a:gd name="connsiteY15" fmla="*/ 68239 h 777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24585" h="777923">
                    <a:moveTo>
                      <a:pt x="0" y="13648"/>
                    </a:moveTo>
                    <a:lnTo>
                      <a:pt x="122830" y="0"/>
                    </a:lnTo>
                    <a:lnTo>
                      <a:pt x="218364" y="682388"/>
                    </a:lnTo>
                    <a:lnTo>
                      <a:pt x="341194" y="40943"/>
                    </a:lnTo>
                    <a:lnTo>
                      <a:pt x="409433" y="40943"/>
                    </a:lnTo>
                    <a:lnTo>
                      <a:pt x="545911" y="682388"/>
                    </a:lnTo>
                    <a:lnTo>
                      <a:pt x="764275" y="40943"/>
                    </a:lnTo>
                    <a:lnTo>
                      <a:pt x="859809" y="54591"/>
                    </a:lnTo>
                    <a:lnTo>
                      <a:pt x="982639" y="750627"/>
                    </a:lnTo>
                    <a:lnTo>
                      <a:pt x="1050878" y="95534"/>
                    </a:lnTo>
                    <a:lnTo>
                      <a:pt x="1201003" y="777923"/>
                    </a:lnTo>
                    <a:lnTo>
                      <a:pt x="1392072" y="81887"/>
                    </a:lnTo>
                    <a:lnTo>
                      <a:pt x="1514902" y="95534"/>
                    </a:lnTo>
                    <a:lnTo>
                      <a:pt x="1596788" y="736979"/>
                    </a:lnTo>
                    <a:lnTo>
                      <a:pt x="1705970" y="95534"/>
                    </a:lnTo>
                    <a:lnTo>
                      <a:pt x="2224585" y="68239"/>
                    </a:lnTo>
                  </a:path>
                </a:pathLst>
              </a:cu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sp>
          <p:nvSpPr>
            <p:cNvPr id="14" name="テキスト ボックス 13"/>
            <p:cNvSpPr txBox="1"/>
            <p:nvPr/>
          </p:nvSpPr>
          <p:spPr>
            <a:xfrm>
              <a:off x="6572264" y="1285860"/>
              <a:ext cx="1428760" cy="369332"/>
            </a:xfrm>
            <a:prstGeom prst="rect">
              <a:avLst/>
            </a:prstGeom>
            <a:noFill/>
          </p:spPr>
          <p:txBody>
            <a:bodyPr wrap="square" rtlCol="0">
              <a:spAutoFit/>
            </a:bodyPr>
            <a:lstStyle/>
            <a:p>
              <a:r>
                <a:rPr lang="en-US" altLang="ja-JP" b="1" dirty="0" smtClean="0">
                  <a:latin typeface="+mn-ea"/>
                </a:rPr>
                <a:t>B-star</a:t>
              </a:r>
              <a:endParaRPr kumimoji="1" lang="ja-JP" altLang="en-US" b="1" dirty="0">
                <a:latin typeface="+mn-ea"/>
              </a:endParaRPr>
            </a:p>
          </p:txBody>
        </p:sp>
        <p:sp>
          <p:nvSpPr>
            <p:cNvPr id="15" name="テキスト ボックス 14"/>
            <p:cNvSpPr txBox="1"/>
            <p:nvPr/>
          </p:nvSpPr>
          <p:spPr>
            <a:xfrm>
              <a:off x="6572264" y="3143248"/>
              <a:ext cx="1428760" cy="369332"/>
            </a:xfrm>
            <a:prstGeom prst="rect">
              <a:avLst/>
            </a:prstGeom>
            <a:noFill/>
          </p:spPr>
          <p:txBody>
            <a:bodyPr wrap="square" rtlCol="0">
              <a:spAutoFit/>
            </a:bodyPr>
            <a:lstStyle/>
            <a:p>
              <a:r>
                <a:rPr lang="en-US" altLang="ja-JP" b="1" dirty="0" smtClean="0">
                  <a:latin typeface="+mn-ea"/>
                </a:rPr>
                <a:t>I2</a:t>
              </a:r>
              <a:endParaRPr kumimoji="1" lang="ja-JP" altLang="en-US" b="1" dirty="0">
                <a:latin typeface="+mn-ea"/>
              </a:endParaRPr>
            </a:p>
          </p:txBody>
        </p:sp>
      </p:grpSp>
      <p:sp>
        <p:nvSpPr>
          <p:cNvPr id="17" name="テキスト ボックス 16"/>
          <p:cNvSpPr txBox="1"/>
          <p:nvPr/>
        </p:nvSpPr>
        <p:spPr>
          <a:xfrm>
            <a:off x="6572264" y="4572008"/>
            <a:ext cx="1428760" cy="369332"/>
          </a:xfrm>
          <a:prstGeom prst="rect">
            <a:avLst/>
          </a:prstGeom>
          <a:noFill/>
        </p:spPr>
        <p:txBody>
          <a:bodyPr wrap="square" rtlCol="0">
            <a:spAutoFit/>
          </a:bodyPr>
          <a:lstStyle/>
          <a:p>
            <a:r>
              <a:rPr lang="en-US" altLang="ja-JP" b="1" dirty="0" smtClean="0">
                <a:latin typeface="+mn-ea"/>
              </a:rPr>
              <a:t>observation</a:t>
            </a:r>
            <a:endParaRPr kumimoji="1" lang="ja-JP" altLang="en-US" b="1" dirty="0">
              <a:latin typeface="+mn-ea"/>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457200" y="285728"/>
            <a:ext cx="5329246" cy="5840435"/>
          </a:xfrm>
        </p:spPr>
        <p:txBody>
          <a:bodyPr/>
          <a:lstStyle/>
          <a:p>
            <a:r>
              <a:rPr kumimoji="1" lang="ja-JP" altLang="en-US" b="1" dirty="0" smtClean="0"/>
              <a:t>星テンプレート</a:t>
            </a:r>
            <a:r>
              <a:rPr lang="en-US" altLang="ja-JP" b="1" dirty="0"/>
              <a:t>	</a:t>
            </a:r>
            <a:r>
              <a:rPr lang="en-US" altLang="ja-JP" b="1" dirty="0" smtClean="0"/>
              <a:t>S(</a:t>
            </a:r>
            <a:r>
              <a:rPr lang="en-US" altLang="ja-JP" b="1" dirty="0" err="1" smtClean="0"/>
              <a:t>λ+Δλ</a:t>
            </a:r>
            <a:r>
              <a:rPr lang="en-US" altLang="ja-JP" b="1" dirty="0" smtClean="0"/>
              <a:t>)</a:t>
            </a:r>
          </a:p>
          <a:p>
            <a:pPr lvl="1"/>
            <a:r>
              <a:rPr kumimoji="1" lang="en-US" altLang="ja-JP" sz="2400" dirty="0" smtClean="0"/>
              <a:t>IP</a:t>
            </a:r>
            <a:r>
              <a:rPr kumimoji="1" lang="ja-JP" altLang="en-US" sz="2400" dirty="0" smtClean="0"/>
              <a:t>を正確に求めるため、</a:t>
            </a:r>
            <a:r>
              <a:rPr kumimoji="1" lang="en-US" altLang="ja-JP" sz="2400" dirty="0" smtClean="0"/>
              <a:t>IP</a:t>
            </a:r>
            <a:r>
              <a:rPr kumimoji="1" lang="ja-JP" altLang="en-US" sz="2400" dirty="0" smtClean="0"/>
              <a:t>の影響を受けていない星のスペクトルが必要</a:t>
            </a:r>
            <a:endParaRPr kumimoji="1" lang="en-US" altLang="ja-JP" sz="2400" dirty="0" smtClean="0"/>
          </a:p>
          <a:p>
            <a:pPr lvl="1"/>
            <a:endParaRPr lang="en-US" altLang="ja-JP" sz="2400" dirty="0" smtClean="0">
              <a:solidFill>
                <a:srgbClr val="C00000"/>
              </a:solidFill>
            </a:endParaRPr>
          </a:p>
          <a:p>
            <a:pPr lvl="1"/>
            <a:r>
              <a:rPr lang="en-US" altLang="ja-JP" sz="2400" dirty="0" smtClean="0">
                <a:solidFill>
                  <a:srgbClr val="C00000"/>
                </a:solidFill>
              </a:rPr>
              <a:t>Butler et al. (1996) </a:t>
            </a:r>
            <a:r>
              <a:rPr lang="ja-JP" altLang="en-US" sz="2400" dirty="0" smtClean="0">
                <a:solidFill>
                  <a:srgbClr val="C00000"/>
                </a:solidFill>
              </a:rPr>
              <a:t>の方法</a:t>
            </a:r>
            <a:endParaRPr lang="en-US" altLang="ja-JP" sz="2400" dirty="0" smtClean="0">
              <a:solidFill>
                <a:srgbClr val="C00000"/>
              </a:solidFill>
            </a:endParaRPr>
          </a:p>
          <a:p>
            <a:pPr lvl="2"/>
            <a:r>
              <a:rPr lang="ja-JP" altLang="en-US" sz="2000" dirty="0"/>
              <a:t>高速</a:t>
            </a:r>
            <a:r>
              <a:rPr lang="ja-JP" altLang="en-US" sz="2000" dirty="0" smtClean="0"/>
              <a:t>自転</a:t>
            </a:r>
            <a:r>
              <a:rPr lang="en-US" altLang="ja-JP" sz="2000" dirty="0" smtClean="0"/>
              <a:t>B</a:t>
            </a:r>
            <a:r>
              <a:rPr lang="ja-JP" altLang="en-US" sz="2000" dirty="0" smtClean="0"/>
              <a:t>型星＋ヨウ素のスペクトルから</a:t>
            </a:r>
            <a:r>
              <a:rPr lang="en-US" altLang="ja-JP" sz="2000" dirty="0" smtClean="0"/>
              <a:t>IP</a:t>
            </a:r>
            <a:r>
              <a:rPr lang="ja-JP" altLang="en-US" sz="2000" dirty="0" smtClean="0"/>
              <a:t>を推定</a:t>
            </a:r>
            <a:endParaRPr lang="en-US" altLang="ja-JP" sz="2000" dirty="0" smtClean="0"/>
          </a:p>
          <a:p>
            <a:pPr lvl="2"/>
            <a:r>
              <a:rPr kumimoji="1" lang="ja-JP" altLang="en-US" sz="2000" dirty="0" smtClean="0"/>
              <a:t>ターゲットのスペクトルをヨウ素を通さずに観測</a:t>
            </a:r>
            <a:endParaRPr kumimoji="1" lang="en-US" altLang="ja-JP" sz="2000" dirty="0" smtClean="0"/>
          </a:p>
          <a:p>
            <a:pPr lvl="2"/>
            <a:r>
              <a:rPr lang="ja-JP" altLang="en-US" sz="2000" dirty="0"/>
              <a:t>推定</a:t>
            </a:r>
            <a:r>
              <a:rPr lang="ja-JP" altLang="en-US" sz="2000" dirty="0" smtClean="0"/>
              <a:t>された</a:t>
            </a:r>
            <a:r>
              <a:rPr lang="en-US" altLang="ja-JP" sz="2000" dirty="0" smtClean="0"/>
              <a:t>IP</a:t>
            </a:r>
            <a:r>
              <a:rPr lang="ja-JP" altLang="en-US" sz="2000" dirty="0" smtClean="0"/>
              <a:t>で</a:t>
            </a:r>
            <a:r>
              <a:rPr lang="en-US" altLang="ja-JP" sz="2000" dirty="0" err="1" smtClean="0"/>
              <a:t>Deconvolution</a:t>
            </a:r>
            <a:endParaRPr lang="en-US" altLang="ja-JP" sz="2000" dirty="0"/>
          </a:p>
          <a:p>
            <a:pPr lvl="2">
              <a:buNone/>
            </a:pPr>
            <a:r>
              <a:rPr lang="en-US" altLang="ja-JP" sz="2000" dirty="0" smtClean="0"/>
              <a:t>	</a:t>
            </a:r>
            <a:r>
              <a:rPr lang="ja-JP" altLang="en-US" sz="2000" dirty="0" smtClean="0"/>
              <a:t>⇒　テンプレート化</a:t>
            </a:r>
            <a:endParaRPr lang="en-US" altLang="ja-JP" sz="2000" dirty="0" smtClean="0"/>
          </a:p>
          <a:p>
            <a:pPr lvl="2"/>
            <a:endParaRPr kumimoji="1" lang="en-US" altLang="ja-JP" sz="2000" dirty="0"/>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pPr/>
              <a:t>29</a:t>
            </a:fld>
            <a:endParaRPr kumimoji="1" lang="ja-JP" altLang="en-US"/>
          </a:p>
        </p:txBody>
      </p:sp>
      <p:grpSp>
        <p:nvGrpSpPr>
          <p:cNvPr id="16" name="グループ化 15"/>
          <p:cNvGrpSpPr/>
          <p:nvPr/>
        </p:nvGrpSpPr>
        <p:grpSpPr>
          <a:xfrm>
            <a:off x="5929322" y="642918"/>
            <a:ext cx="2928958" cy="6000792"/>
            <a:chOff x="5929322" y="642918"/>
            <a:chExt cx="2928958" cy="6000792"/>
          </a:xfrm>
        </p:grpSpPr>
        <p:grpSp>
          <p:nvGrpSpPr>
            <p:cNvPr id="2" name="グループ化 15"/>
            <p:cNvGrpSpPr/>
            <p:nvPr/>
          </p:nvGrpSpPr>
          <p:grpSpPr>
            <a:xfrm>
              <a:off x="5929322" y="642918"/>
              <a:ext cx="2928958" cy="6000792"/>
              <a:chOff x="5929322" y="642918"/>
              <a:chExt cx="2928958" cy="6000792"/>
            </a:xfrm>
          </p:grpSpPr>
          <p:grpSp>
            <p:nvGrpSpPr>
              <p:cNvPr id="5" name="グループ化 12"/>
              <p:cNvGrpSpPr/>
              <p:nvPr/>
            </p:nvGrpSpPr>
            <p:grpSpPr>
              <a:xfrm>
                <a:off x="5929322" y="642918"/>
                <a:ext cx="2928958" cy="6000792"/>
                <a:chOff x="5929322" y="642918"/>
                <a:chExt cx="2928958" cy="6000792"/>
              </a:xfrm>
            </p:grpSpPr>
            <p:sp>
              <p:nvSpPr>
                <p:cNvPr id="12" name="正方形/長方形 11"/>
                <p:cNvSpPr/>
                <p:nvPr/>
              </p:nvSpPr>
              <p:spPr>
                <a:xfrm>
                  <a:off x="5929322" y="642918"/>
                  <a:ext cx="2928958" cy="600079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8" name="フリーフォーム 7"/>
                <p:cNvSpPr/>
                <p:nvPr/>
              </p:nvSpPr>
              <p:spPr>
                <a:xfrm>
                  <a:off x="6223379" y="2786058"/>
                  <a:ext cx="2279176" cy="1050877"/>
                </a:xfrm>
                <a:custGeom>
                  <a:avLst/>
                  <a:gdLst>
                    <a:gd name="connsiteX0" fmla="*/ 0 w 2279176"/>
                    <a:gd name="connsiteY0" fmla="*/ 27295 h 1050877"/>
                    <a:gd name="connsiteX1" fmla="*/ 245660 w 2279176"/>
                    <a:gd name="connsiteY1" fmla="*/ 27295 h 1050877"/>
                    <a:gd name="connsiteX2" fmla="*/ 286603 w 2279176"/>
                    <a:gd name="connsiteY2" fmla="*/ 1050877 h 1050877"/>
                    <a:gd name="connsiteX3" fmla="*/ 327546 w 2279176"/>
                    <a:gd name="connsiteY3" fmla="*/ 27295 h 1050877"/>
                    <a:gd name="connsiteX4" fmla="*/ 450376 w 2279176"/>
                    <a:gd name="connsiteY4" fmla="*/ 13648 h 1050877"/>
                    <a:gd name="connsiteX5" fmla="*/ 573206 w 2279176"/>
                    <a:gd name="connsiteY5" fmla="*/ 1037230 h 1050877"/>
                    <a:gd name="connsiteX6" fmla="*/ 532263 w 2279176"/>
                    <a:gd name="connsiteY6" fmla="*/ 27295 h 1050877"/>
                    <a:gd name="connsiteX7" fmla="*/ 655093 w 2279176"/>
                    <a:gd name="connsiteY7" fmla="*/ 27295 h 1050877"/>
                    <a:gd name="connsiteX8" fmla="*/ 764275 w 2279176"/>
                    <a:gd name="connsiteY8" fmla="*/ 1009934 h 1050877"/>
                    <a:gd name="connsiteX9" fmla="*/ 750627 w 2279176"/>
                    <a:gd name="connsiteY9" fmla="*/ 13648 h 1050877"/>
                    <a:gd name="connsiteX10" fmla="*/ 982639 w 2279176"/>
                    <a:gd name="connsiteY10" fmla="*/ 0 h 1050877"/>
                    <a:gd name="connsiteX11" fmla="*/ 1132764 w 2279176"/>
                    <a:gd name="connsiteY11" fmla="*/ 996286 h 1050877"/>
                    <a:gd name="connsiteX12" fmla="*/ 1091821 w 2279176"/>
                    <a:gd name="connsiteY12" fmla="*/ 0 h 1050877"/>
                    <a:gd name="connsiteX13" fmla="*/ 1241946 w 2279176"/>
                    <a:gd name="connsiteY13" fmla="*/ 0 h 1050877"/>
                    <a:gd name="connsiteX14" fmla="*/ 1296537 w 2279176"/>
                    <a:gd name="connsiteY14" fmla="*/ 1023582 h 1050877"/>
                    <a:gd name="connsiteX15" fmla="*/ 1323833 w 2279176"/>
                    <a:gd name="connsiteY15" fmla="*/ 13648 h 1050877"/>
                    <a:gd name="connsiteX16" fmla="*/ 1378424 w 2279176"/>
                    <a:gd name="connsiteY16" fmla="*/ 27295 h 1050877"/>
                    <a:gd name="connsiteX17" fmla="*/ 1473958 w 2279176"/>
                    <a:gd name="connsiteY17" fmla="*/ 1009934 h 1050877"/>
                    <a:gd name="connsiteX18" fmla="*/ 1501254 w 2279176"/>
                    <a:gd name="connsiteY18" fmla="*/ 13648 h 1050877"/>
                    <a:gd name="connsiteX19" fmla="*/ 1583140 w 2279176"/>
                    <a:gd name="connsiteY19" fmla="*/ 27295 h 1050877"/>
                    <a:gd name="connsiteX20" fmla="*/ 1678675 w 2279176"/>
                    <a:gd name="connsiteY20" fmla="*/ 1037230 h 1050877"/>
                    <a:gd name="connsiteX21" fmla="*/ 1705970 w 2279176"/>
                    <a:gd name="connsiteY21" fmla="*/ 27295 h 1050877"/>
                    <a:gd name="connsiteX22" fmla="*/ 2279176 w 2279176"/>
                    <a:gd name="connsiteY22" fmla="*/ 27295 h 1050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79176" h="1050877">
                      <a:moveTo>
                        <a:pt x="0" y="27295"/>
                      </a:moveTo>
                      <a:lnTo>
                        <a:pt x="245660" y="27295"/>
                      </a:lnTo>
                      <a:lnTo>
                        <a:pt x="286603" y="1050877"/>
                      </a:lnTo>
                      <a:lnTo>
                        <a:pt x="327546" y="27295"/>
                      </a:lnTo>
                      <a:lnTo>
                        <a:pt x="450376" y="13648"/>
                      </a:lnTo>
                      <a:lnTo>
                        <a:pt x="573206" y="1037230"/>
                      </a:lnTo>
                      <a:lnTo>
                        <a:pt x="532263" y="27295"/>
                      </a:lnTo>
                      <a:lnTo>
                        <a:pt x="655093" y="27295"/>
                      </a:lnTo>
                      <a:lnTo>
                        <a:pt x="764275" y="1009934"/>
                      </a:lnTo>
                      <a:lnTo>
                        <a:pt x="750627" y="13648"/>
                      </a:lnTo>
                      <a:lnTo>
                        <a:pt x="982639" y="0"/>
                      </a:lnTo>
                      <a:lnTo>
                        <a:pt x="1132764" y="996286"/>
                      </a:lnTo>
                      <a:lnTo>
                        <a:pt x="1091821" y="0"/>
                      </a:lnTo>
                      <a:lnTo>
                        <a:pt x="1241946" y="0"/>
                      </a:lnTo>
                      <a:lnTo>
                        <a:pt x="1296537" y="1023582"/>
                      </a:lnTo>
                      <a:lnTo>
                        <a:pt x="1323833" y="13648"/>
                      </a:lnTo>
                      <a:lnTo>
                        <a:pt x="1378424" y="27295"/>
                      </a:lnTo>
                      <a:lnTo>
                        <a:pt x="1473958" y="1009934"/>
                      </a:lnTo>
                      <a:lnTo>
                        <a:pt x="1501254" y="13648"/>
                      </a:lnTo>
                      <a:lnTo>
                        <a:pt x="1583140" y="27295"/>
                      </a:lnTo>
                      <a:lnTo>
                        <a:pt x="1678675" y="1037230"/>
                      </a:lnTo>
                      <a:lnTo>
                        <a:pt x="1705970" y="27295"/>
                      </a:lnTo>
                      <a:lnTo>
                        <a:pt x="2279176" y="27295"/>
                      </a:lnTo>
                    </a:path>
                  </a:pathLst>
                </a:custGeom>
                <a:noFill/>
                <a:ln w="28575">
                  <a:solidFill>
                    <a:srgbClr val="6C548A"/>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9" name="下矢印 8"/>
                <p:cNvSpPr/>
                <p:nvPr/>
              </p:nvSpPr>
              <p:spPr>
                <a:xfrm>
                  <a:off x="7000892" y="1928802"/>
                  <a:ext cx="785818" cy="500066"/>
                </a:xfrm>
                <a:prstGeom prst="downArrow">
                  <a:avLst/>
                </a:prstGeom>
              </p:spPr>
              <p:style>
                <a:lnRef idx="2">
                  <a:schemeClr val="accent1"/>
                </a:lnRef>
                <a:fillRef idx="1">
                  <a:schemeClr val="lt1"/>
                </a:fillRef>
                <a:effectRef idx="0">
                  <a:schemeClr val="accent1"/>
                </a:effectRef>
                <a:fontRef idx="minor">
                  <a:schemeClr val="dk1"/>
                </a:fontRef>
              </p:style>
              <p:txBody>
                <a:bodyPr wrap="none" rtlCol="0" anchor="ctr"/>
                <a:lstStyle/>
                <a:p>
                  <a:pPr algn="ctr"/>
                  <a:r>
                    <a:rPr lang="en-US" altLang="ja-JP" sz="3200" dirty="0" smtClean="0">
                      <a:solidFill>
                        <a:schemeClr val="tx1">
                          <a:lumMod val="95000"/>
                          <a:lumOff val="5000"/>
                        </a:schemeClr>
                      </a:solidFill>
                    </a:rPr>
                    <a:t>IP </a:t>
                  </a:r>
                  <a:r>
                    <a:rPr lang="en-US" altLang="ja-JP" sz="3200" dirty="0" err="1" smtClean="0">
                      <a:solidFill>
                        <a:schemeClr val="tx1">
                          <a:lumMod val="95000"/>
                          <a:lumOff val="5000"/>
                        </a:schemeClr>
                      </a:solidFill>
                    </a:rPr>
                    <a:t>de</a:t>
                  </a:r>
                  <a:r>
                    <a:rPr kumimoji="1" lang="en-US" altLang="ja-JP" sz="3200" dirty="0" err="1" smtClean="0">
                      <a:solidFill>
                        <a:schemeClr val="tx1">
                          <a:lumMod val="95000"/>
                          <a:lumOff val="5000"/>
                        </a:schemeClr>
                      </a:solidFill>
                    </a:rPr>
                    <a:t>convolution</a:t>
                  </a:r>
                  <a:endParaRPr kumimoji="1" lang="ja-JP" altLang="en-US" sz="3200" dirty="0">
                    <a:solidFill>
                      <a:schemeClr val="tx1">
                        <a:lumMod val="95000"/>
                        <a:lumOff val="5000"/>
                      </a:schemeClr>
                    </a:solidFill>
                  </a:endParaRPr>
                </a:p>
              </p:txBody>
            </p:sp>
            <p:sp>
              <p:nvSpPr>
                <p:cNvPr id="10" name="フリーフォーム 9"/>
                <p:cNvSpPr/>
                <p:nvPr/>
              </p:nvSpPr>
              <p:spPr>
                <a:xfrm>
                  <a:off x="6332561" y="1000108"/>
                  <a:ext cx="2224585" cy="777923"/>
                </a:xfrm>
                <a:custGeom>
                  <a:avLst/>
                  <a:gdLst>
                    <a:gd name="connsiteX0" fmla="*/ 0 w 2224585"/>
                    <a:gd name="connsiteY0" fmla="*/ 13648 h 777923"/>
                    <a:gd name="connsiteX1" fmla="*/ 122830 w 2224585"/>
                    <a:gd name="connsiteY1" fmla="*/ 0 h 777923"/>
                    <a:gd name="connsiteX2" fmla="*/ 218364 w 2224585"/>
                    <a:gd name="connsiteY2" fmla="*/ 682388 h 777923"/>
                    <a:gd name="connsiteX3" fmla="*/ 341194 w 2224585"/>
                    <a:gd name="connsiteY3" fmla="*/ 40943 h 777923"/>
                    <a:gd name="connsiteX4" fmla="*/ 409433 w 2224585"/>
                    <a:gd name="connsiteY4" fmla="*/ 40943 h 777923"/>
                    <a:gd name="connsiteX5" fmla="*/ 545911 w 2224585"/>
                    <a:gd name="connsiteY5" fmla="*/ 682388 h 777923"/>
                    <a:gd name="connsiteX6" fmla="*/ 764275 w 2224585"/>
                    <a:gd name="connsiteY6" fmla="*/ 40943 h 777923"/>
                    <a:gd name="connsiteX7" fmla="*/ 859809 w 2224585"/>
                    <a:gd name="connsiteY7" fmla="*/ 54591 h 777923"/>
                    <a:gd name="connsiteX8" fmla="*/ 982639 w 2224585"/>
                    <a:gd name="connsiteY8" fmla="*/ 750627 h 777923"/>
                    <a:gd name="connsiteX9" fmla="*/ 1050878 w 2224585"/>
                    <a:gd name="connsiteY9" fmla="*/ 95534 h 777923"/>
                    <a:gd name="connsiteX10" fmla="*/ 1201003 w 2224585"/>
                    <a:gd name="connsiteY10" fmla="*/ 777923 h 777923"/>
                    <a:gd name="connsiteX11" fmla="*/ 1392072 w 2224585"/>
                    <a:gd name="connsiteY11" fmla="*/ 81887 h 777923"/>
                    <a:gd name="connsiteX12" fmla="*/ 1514902 w 2224585"/>
                    <a:gd name="connsiteY12" fmla="*/ 95534 h 777923"/>
                    <a:gd name="connsiteX13" fmla="*/ 1596788 w 2224585"/>
                    <a:gd name="connsiteY13" fmla="*/ 736979 h 777923"/>
                    <a:gd name="connsiteX14" fmla="*/ 1705970 w 2224585"/>
                    <a:gd name="connsiteY14" fmla="*/ 95534 h 777923"/>
                    <a:gd name="connsiteX15" fmla="*/ 2224585 w 2224585"/>
                    <a:gd name="connsiteY15" fmla="*/ 68239 h 777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24585" h="777923">
                      <a:moveTo>
                        <a:pt x="0" y="13648"/>
                      </a:moveTo>
                      <a:lnTo>
                        <a:pt x="122830" y="0"/>
                      </a:lnTo>
                      <a:lnTo>
                        <a:pt x="218364" y="682388"/>
                      </a:lnTo>
                      <a:lnTo>
                        <a:pt x="341194" y="40943"/>
                      </a:lnTo>
                      <a:lnTo>
                        <a:pt x="409433" y="40943"/>
                      </a:lnTo>
                      <a:lnTo>
                        <a:pt x="545911" y="682388"/>
                      </a:lnTo>
                      <a:lnTo>
                        <a:pt x="764275" y="40943"/>
                      </a:lnTo>
                      <a:lnTo>
                        <a:pt x="859809" y="54591"/>
                      </a:lnTo>
                      <a:lnTo>
                        <a:pt x="982639" y="750627"/>
                      </a:lnTo>
                      <a:lnTo>
                        <a:pt x="1050878" y="95534"/>
                      </a:lnTo>
                      <a:lnTo>
                        <a:pt x="1201003" y="777923"/>
                      </a:lnTo>
                      <a:lnTo>
                        <a:pt x="1392072" y="81887"/>
                      </a:lnTo>
                      <a:lnTo>
                        <a:pt x="1514902" y="95534"/>
                      </a:lnTo>
                      <a:lnTo>
                        <a:pt x="1596788" y="736979"/>
                      </a:lnTo>
                      <a:lnTo>
                        <a:pt x="1705970" y="95534"/>
                      </a:lnTo>
                      <a:lnTo>
                        <a:pt x="2224585" y="68239"/>
                      </a:lnTo>
                    </a:path>
                  </a:pathLst>
                </a:cu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sp>
            <p:nvSpPr>
              <p:cNvPr id="15" name="テキスト ボックス 14"/>
              <p:cNvSpPr txBox="1"/>
              <p:nvPr/>
            </p:nvSpPr>
            <p:spPr>
              <a:xfrm>
                <a:off x="6572264" y="3845486"/>
                <a:ext cx="1428760" cy="369332"/>
              </a:xfrm>
              <a:prstGeom prst="rect">
                <a:avLst/>
              </a:prstGeom>
              <a:noFill/>
            </p:spPr>
            <p:txBody>
              <a:bodyPr wrap="square" rtlCol="0">
                <a:spAutoFit/>
              </a:bodyPr>
              <a:lstStyle/>
              <a:p>
                <a:r>
                  <a:rPr lang="en-US" altLang="ja-JP" b="1" dirty="0" smtClean="0">
                    <a:latin typeface="+mn-ea"/>
                  </a:rPr>
                  <a:t>I2</a:t>
                </a:r>
                <a:endParaRPr kumimoji="1" lang="ja-JP" altLang="en-US" b="1" dirty="0">
                  <a:latin typeface="+mn-ea"/>
                </a:endParaRPr>
              </a:p>
            </p:txBody>
          </p:sp>
        </p:grpSp>
        <p:sp>
          <p:nvSpPr>
            <p:cNvPr id="17" name="テキスト ボックス 16"/>
            <p:cNvSpPr txBox="1"/>
            <p:nvPr/>
          </p:nvSpPr>
          <p:spPr>
            <a:xfrm>
              <a:off x="6572264" y="714356"/>
              <a:ext cx="1428760" cy="369332"/>
            </a:xfrm>
            <a:prstGeom prst="rect">
              <a:avLst/>
            </a:prstGeom>
            <a:noFill/>
          </p:spPr>
          <p:txBody>
            <a:bodyPr wrap="square" rtlCol="0">
              <a:spAutoFit/>
            </a:bodyPr>
            <a:lstStyle/>
            <a:p>
              <a:r>
                <a:rPr lang="en-US" altLang="ja-JP" b="1" dirty="0" smtClean="0">
                  <a:latin typeface="+mn-ea"/>
                </a:rPr>
                <a:t>observation</a:t>
              </a:r>
              <a:endParaRPr kumimoji="1" lang="ja-JP" altLang="en-US" b="1" dirty="0">
                <a:latin typeface="+mn-ea"/>
              </a:endParaRPr>
            </a:p>
          </p:txBody>
        </p:sp>
      </p:grpSp>
      <p:sp>
        <p:nvSpPr>
          <p:cNvPr id="18" name="フリーフォーム 17"/>
          <p:cNvSpPr/>
          <p:nvPr/>
        </p:nvSpPr>
        <p:spPr>
          <a:xfrm>
            <a:off x="6643702" y="4865830"/>
            <a:ext cx="500066" cy="706310"/>
          </a:xfrm>
          <a:custGeom>
            <a:avLst/>
            <a:gdLst>
              <a:gd name="connsiteX0" fmla="*/ 0 w 1252024"/>
              <a:gd name="connsiteY0" fmla="*/ 1226233 h 1277814"/>
              <a:gd name="connsiteX1" fmla="*/ 365760 w 1252024"/>
              <a:gd name="connsiteY1" fmla="*/ 1057421 h 1277814"/>
              <a:gd name="connsiteX2" fmla="*/ 647114 w 1252024"/>
              <a:gd name="connsiteY2" fmla="*/ 2344 h 1277814"/>
              <a:gd name="connsiteX3" fmla="*/ 886264 w 1252024"/>
              <a:gd name="connsiteY3" fmla="*/ 1071488 h 1277814"/>
              <a:gd name="connsiteX4" fmla="*/ 1252024 w 1252024"/>
              <a:gd name="connsiteY4" fmla="*/ 1240301 h 12778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2024" h="1277814">
                <a:moveTo>
                  <a:pt x="0" y="1226233"/>
                </a:moveTo>
                <a:cubicBezTo>
                  <a:pt x="128954" y="1243818"/>
                  <a:pt x="257908" y="1261403"/>
                  <a:pt x="365760" y="1057421"/>
                </a:cubicBezTo>
                <a:cubicBezTo>
                  <a:pt x="473612" y="853439"/>
                  <a:pt x="560363" y="0"/>
                  <a:pt x="647114" y="2344"/>
                </a:cubicBezTo>
                <a:cubicBezTo>
                  <a:pt x="733865" y="4689"/>
                  <a:pt x="785446" y="865162"/>
                  <a:pt x="886264" y="1071488"/>
                </a:cubicBezTo>
                <a:cubicBezTo>
                  <a:pt x="987082" y="1277814"/>
                  <a:pt x="1119553" y="1259057"/>
                  <a:pt x="1252024" y="1240301"/>
                </a:cubicBezTo>
              </a:path>
            </a:pathLst>
          </a:custGeom>
          <a:noFill/>
          <a:ln w="6350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0" name="テキスト ボックス 19"/>
          <p:cNvSpPr txBox="1"/>
          <p:nvPr/>
        </p:nvSpPr>
        <p:spPr>
          <a:xfrm>
            <a:off x="6572264" y="5631436"/>
            <a:ext cx="1643074" cy="369332"/>
          </a:xfrm>
          <a:prstGeom prst="rect">
            <a:avLst/>
          </a:prstGeom>
          <a:noFill/>
        </p:spPr>
        <p:txBody>
          <a:bodyPr wrap="square" rtlCol="0">
            <a:spAutoFit/>
          </a:bodyPr>
          <a:lstStyle/>
          <a:p>
            <a:r>
              <a:rPr lang="en-US" altLang="ja-JP" b="1" dirty="0" smtClean="0">
                <a:latin typeface="+mn-ea"/>
              </a:rPr>
              <a:t>generated IP</a:t>
            </a:r>
            <a:endParaRPr kumimoji="1" lang="ja-JP" altLang="en-US" b="1" dirty="0">
              <a:latin typeface="+mn-ea"/>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style>
          <a:lnRef idx="0">
            <a:schemeClr val="accent5"/>
          </a:lnRef>
          <a:fillRef idx="3">
            <a:schemeClr val="accent5"/>
          </a:fillRef>
          <a:effectRef idx="3">
            <a:schemeClr val="accent5"/>
          </a:effectRef>
          <a:fontRef idx="minor">
            <a:schemeClr val="lt1"/>
          </a:fontRef>
        </p:style>
        <p:txBody>
          <a:bodyPr/>
          <a:lstStyle/>
          <a:p>
            <a:r>
              <a:rPr kumimoji="1" lang="ja-JP" altLang="en-US" dirty="0" smtClean="0"/>
              <a:t>Ｎ２Ｋ</a:t>
            </a:r>
            <a:r>
              <a:rPr kumimoji="1" lang="en-US" altLang="ja-JP" dirty="0" smtClean="0"/>
              <a:t>consortium</a:t>
            </a:r>
            <a:endParaRPr kumimoji="1" lang="ja-JP" altLang="en-US" dirty="0"/>
          </a:p>
        </p:txBody>
      </p:sp>
      <p:sp>
        <p:nvSpPr>
          <p:cNvPr id="3" name="コンテンツ プレースホルダ 2"/>
          <p:cNvSpPr>
            <a:spLocks noGrp="1"/>
          </p:cNvSpPr>
          <p:nvPr>
            <p:ph idx="1"/>
          </p:nvPr>
        </p:nvSpPr>
        <p:spPr>
          <a:xfrm>
            <a:off x="457200" y="1600200"/>
            <a:ext cx="8186766" cy="3471874"/>
          </a:xfrm>
        </p:spPr>
        <p:txBody>
          <a:bodyPr>
            <a:normAutofit fontScale="77500" lnSpcReduction="20000"/>
          </a:bodyPr>
          <a:lstStyle/>
          <a:p>
            <a:r>
              <a:rPr lang="en-US" altLang="ja-JP" dirty="0" smtClean="0"/>
              <a:t>A collaborative planet searching project between US and Japanese team</a:t>
            </a:r>
          </a:p>
          <a:p>
            <a:r>
              <a:rPr lang="en-US" altLang="ja-JP" dirty="0" smtClean="0"/>
              <a:t>Aiming to detect </a:t>
            </a:r>
            <a:r>
              <a:rPr lang="en-US" altLang="ja-JP" dirty="0" smtClean="0">
                <a:solidFill>
                  <a:srgbClr val="FF0000"/>
                </a:solidFill>
              </a:rPr>
              <a:t>Transit Planets</a:t>
            </a:r>
          </a:p>
          <a:p>
            <a:r>
              <a:rPr kumimoji="1" lang="en-US" altLang="ja-JP" dirty="0" smtClean="0"/>
              <a:t>Radial Velocity observations with </a:t>
            </a:r>
            <a:r>
              <a:rPr kumimoji="1" lang="en-US" altLang="ja-JP" dirty="0" smtClean="0">
                <a:solidFill>
                  <a:srgbClr val="FFC000"/>
                </a:solidFill>
              </a:rPr>
              <a:t>I</a:t>
            </a:r>
            <a:r>
              <a:rPr kumimoji="1" lang="en-US" altLang="ja-JP" baseline="-25000" dirty="0" smtClean="0">
                <a:solidFill>
                  <a:srgbClr val="FFC000"/>
                </a:solidFill>
              </a:rPr>
              <a:t>2</a:t>
            </a:r>
            <a:r>
              <a:rPr kumimoji="1" lang="en-US" altLang="ja-JP" dirty="0" smtClean="0">
                <a:solidFill>
                  <a:srgbClr val="FFC000"/>
                </a:solidFill>
              </a:rPr>
              <a:t> cell</a:t>
            </a:r>
          </a:p>
          <a:p>
            <a:pPr lvl="1"/>
            <a:r>
              <a:rPr lang="en-US" altLang="ja-JP" sz="2900" dirty="0" smtClean="0">
                <a:latin typeface="HGS教科書体" pitchFamily="18" charset="-128"/>
                <a:ea typeface="HGS教科書体" pitchFamily="18" charset="-128"/>
              </a:rPr>
              <a:t>High Dispersion Spectrograph</a:t>
            </a:r>
            <a:r>
              <a:rPr lang="ja-JP" altLang="en-US" sz="2900" dirty="0" smtClean="0">
                <a:latin typeface="HGS教科書体" pitchFamily="18" charset="-128"/>
                <a:ea typeface="HGS教科書体" pitchFamily="18" charset="-128"/>
              </a:rPr>
              <a:t> </a:t>
            </a:r>
            <a:r>
              <a:rPr lang="en-US" altLang="ja-JP" sz="2900" dirty="0" smtClean="0">
                <a:latin typeface="HGS教科書体" pitchFamily="18" charset="-128"/>
                <a:ea typeface="HGS教科書体" pitchFamily="18" charset="-128"/>
              </a:rPr>
              <a:t>(Subaru/HDS)</a:t>
            </a:r>
          </a:p>
          <a:p>
            <a:pPr lvl="1"/>
            <a:r>
              <a:rPr lang="en-US" altLang="ja-JP" sz="2900" dirty="0" smtClean="0">
                <a:latin typeface="HGS教科書体" pitchFamily="18" charset="-128"/>
                <a:ea typeface="HGS教科書体" pitchFamily="18" charset="-128"/>
              </a:rPr>
              <a:t>The RV precision: </a:t>
            </a:r>
            <a:r>
              <a:rPr lang="en-US" altLang="ja-JP" sz="2900" dirty="0" smtClean="0">
                <a:solidFill>
                  <a:srgbClr val="FFC000"/>
                </a:solidFill>
                <a:latin typeface="HGS教科書体" pitchFamily="18" charset="-128"/>
                <a:ea typeface="HGS教科書体" pitchFamily="18" charset="-128"/>
              </a:rPr>
              <a:t>4</a:t>
            </a:r>
            <a:r>
              <a:rPr lang="ja-JP" altLang="en-US" sz="2900" dirty="0" smtClean="0">
                <a:solidFill>
                  <a:srgbClr val="FFC000"/>
                </a:solidFill>
                <a:latin typeface="HGS教科書体" pitchFamily="18" charset="-128"/>
                <a:ea typeface="HGS教科書体" pitchFamily="18" charset="-128"/>
              </a:rPr>
              <a:t>～</a:t>
            </a:r>
            <a:r>
              <a:rPr lang="en-US" altLang="ja-JP" sz="2900" dirty="0" smtClean="0">
                <a:solidFill>
                  <a:srgbClr val="FFC000"/>
                </a:solidFill>
                <a:latin typeface="HGS教科書体" pitchFamily="18" charset="-128"/>
                <a:ea typeface="HGS教科書体" pitchFamily="18" charset="-128"/>
              </a:rPr>
              <a:t>5m/s</a:t>
            </a:r>
          </a:p>
          <a:p>
            <a:r>
              <a:rPr lang="en-US" altLang="ja-JP" dirty="0" smtClean="0"/>
              <a:t>Surveying for </a:t>
            </a:r>
            <a:r>
              <a:rPr lang="en-US" altLang="ja-JP" dirty="0" smtClean="0">
                <a:solidFill>
                  <a:srgbClr val="FFC000"/>
                </a:solidFill>
              </a:rPr>
              <a:t>Hot </a:t>
            </a:r>
            <a:r>
              <a:rPr lang="en-US" altLang="ja-JP" dirty="0" err="1" smtClean="0">
                <a:solidFill>
                  <a:srgbClr val="FFC000"/>
                </a:solidFill>
              </a:rPr>
              <a:t>Jupiters</a:t>
            </a:r>
            <a:r>
              <a:rPr lang="en-US" altLang="ja-JP" dirty="0" smtClean="0">
                <a:solidFill>
                  <a:srgbClr val="FFC000"/>
                </a:solidFill>
              </a:rPr>
              <a:t> </a:t>
            </a:r>
            <a:r>
              <a:rPr lang="en-US" altLang="ja-JP" dirty="0" smtClean="0"/>
              <a:t>around </a:t>
            </a:r>
            <a:r>
              <a:rPr lang="ja-JP" altLang="en-US" dirty="0" smtClean="0"/>
              <a:t>Ｆ</a:t>
            </a:r>
            <a:r>
              <a:rPr lang="en-US" altLang="ja-JP" dirty="0" smtClean="0"/>
              <a:t>,</a:t>
            </a:r>
            <a:r>
              <a:rPr lang="ja-JP" altLang="en-US" dirty="0" smtClean="0"/>
              <a:t>Ｇ</a:t>
            </a:r>
            <a:r>
              <a:rPr lang="en-US" altLang="ja-JP" dirty="0" smtClean="0"/>
              <a:t>,</a:t>
            </a:r>
            <a:r>
              <a:rPr lang="ja-JP" altLang="en-US" dirty="0" smtClean="0"/>
              <a:t>Ｋ </a:t>
            </a:r>
            <a:r>
              <a:rPr lang="en-US" altLang="ja-JP" dirty="0" smtClean="0"/>
              <a:t>dwarfs</a:t>
            </a:r>
            <a:r>
              <a:rPr lang="ja-JP" altLang="en-US" dirty="0" smtClean="0"/>
              <a:t> </a:t>
            </a:r>
            <a:r>
              <a:rPr lang="en-US" altLang="ja-JP" dirty="0" smtClean="0"/>
              <a:t>&amp; </a:t>
            </a:r>
            <a:r>
              <a:rPr lang="en-US" altLang="ja-JP" dirty="0" err="1" smtClean="0"/>
              <a:t>subgiants</a:t>
            </a:r>
            <a:endParaRPr lang="en-US" altLang="ja-JP" dirty="0" smtClean="0"/>
          </a:p>
          <a:p>
            <a:r>
              <a:rPr lang="en-US" altLang="ja-JP" dirty="0" smtClean="0"/>
              <a:t>Subaru holds 630 targets</a:t>
            </a:r>
          </a:p>
        </p:txBody>
      </p:sp>
      <p:sp>
        <p:nvSpPr>
          <p:cNvPr id="4" name="スライド番号プレースホルダ 3"/>
          <p:cNvSpPr>
            <a:spLocks noGrp="1"/>
          </p:cNvSpPr>
          <p:nvPr>
            <p:ph type="sldNum" sz="quarter" idx="12"/>
          </p:nvPr>
        </p:nvSpPr>
        <p:spPr>
          <a:xfrm>
            <a:off x="6553200" y="6350023"/>
            <a:ext cx="2133600" cy="365125"/>
          </a:xfrm>
        </p:spPr>
        <p:txBody>
          <a:bodyPr/>
          <a:lstStyle/>
          <a:p>
            <a:fld id="{D2D8002D-B5B0-4BAC-B1F6-782DDCCE6D9C}" type="slidenum">
              <a:rPr kumimoji="1" lang="ja-JP" altLang="en-US" smtClean="0"/>
              <a:pPr/>
              <a:t>3</a:t>
            </a:fld>
            <a:endParaRPr kumimoji="1" lang="ja-JP" altLang="en-US"/>
          </a:p>
        </p:txBody>
      </p:sp>
      <p:pic>
        <p:nvPicPr>
          <p:cNvPr id="7" name="Picture 16" descr="Magellan_Nov2000_2sm"/>
          <p:cNvPicPr>
            <a:picLocks noChangeAspect="1" noChangeArrowheads="1"/>
          </p:cNvPicPr>
          <p:nvPr/>
        </p:nvPicPr>
        <p:blipFill>
          <a:blip r:embed="rId3" cstate="print"/>
          <a:srcRect t="16337" b="15045"/>
          <a:stretch>
            <a:fillRect/>
          </a:stretch>
        </p:blipFill>
        <p:spPr bwMode="auto">
          <a:xfrm>
            <a:off x="6000760" y="5072074"/>
            <a:ext cx="2643206" cy="1500198"/>
          </a:xfrm>
          <a:prstGeom prst="rect">
            <a:avLst/>
          </a:prstGeom>
          <a:noFill/>
        </p:spPr>
      </p:pic>
      <p:pic>
        <p:nvPicPr>
          <p:cNvPr id="6" name="Picture 15" descr="dome_tele2"/>
          <p:cNvPicPr>
            <a:picLocks noChangeAspect="1" noChangeArrowheads="1"/>
          </p:cNvPicPr>
          <p:nvPr/>
        </p:nvPicPr>
        <p:blipFill>
          <a:blip r:embed="rId4" cstate="print"/>
          <a:srcRect t="7703" b="11413"/>
          <a:stretch>
            <a:fillRect/>
          </a:stretch>
        </p:blipFill>
        <p:spPr bwMode="auto">
          <a:xfrm>
            <a:off x="3214678" y="5072074"/>
            <a:ext cx="2646380" cy="1500198"/>
          </a:xfrm>
          <a:prstGeom prst="rect">
            <a:avLst/>
          </a:prstGeom>
          <a:noFill/>
        </p:spPr>
      </p:pic>
      <p:pic>
        <p:nvPicPr>
          <p:cNvPr id="8" name="Picture 4"/>
          <p:cNvPicPr>
            <a:picLocks noChangeAspect="1" noChangeArrowheads="1"/>
          </p:cNvPicPr>
          <p:nvPr/>
        </p:nvPicPr>
        <p:blipFill>
          <a:blip r:embed="rId5" cstate="print"/>
          <a:srcRect t="34429"/>
          <a:stretch>
            <a:fillRect/>
          </a:stretch>
        </p:blipFill>
        <p:spPr bwMode="auto">
          <a:xfrm>
            <a:off x="500034" y="5072074"/>
            <a:ext cx="2643206" cy="1496628"/>
          </a:xfrm>
          <a:prstGeom prst="rect">
            <a:avLst/>
          </a:prstGeom>
          <a:noFill/>
          <a:ln w="9525">
            <a:noFill/>
            <a:miter lim="800000"/>
            <a:headEnd/>
            <a:tailEnd/>
          </a:ln>
          <a:effectLst/>
        </p:spPr>
      </p:pic>
      <p:sp>
        <p:nvSpPr>
          <p:cNvPr id="10" name="テキスト ボックス 9"/>
          <p:cNvSpPr txBox="1"/>
          <p:nvPr/>
        </p:nvSpPr>
        <p:spPr>
          <a:xfrm>
            <a:off x="2500298" y="6202940"/>
            <a:ext cx="618118" cy="369332"/>
          </a:xfrm>
          <a:prstGeom prst="rect">
            <a:avLst/>
          </a:prstGeom>
          <a:noFill/>
        </p:spPr>
        <p:txBody>
          <a:bodyPr wrap="none" rtlCol="0">
            <a:spAutoFit/>
          </a:bodyPr>
          <a:lstStyle/>
          <a:p>
            <a:r>
              <a:rPr kumimoji="1" lang="en-US" altLang="ja-JP" dirty="0" smtClean="0"/>
              <a:t>Keck</a:t>
            </a:r>
            <a:endParaRPr kumimoji="1" lang="ja-JP" altLang="en-US" dirty="0"/>
          </a:p>
        </p:txBody>
      </p:sp>
      <p:sp>
        <p:nvSpPr>
          <p:cNvPr id="11" name="テキスト ボックス 10"/>
          <p:cNvSpPr txBox="1"/>
          <p:nvPr/>
        </p:nvSpPr>
        <p:spPr>
          <a:xfrm>
            <a:off x="7572396" y="6206226"/>
            <a:ext cx="1053173" cy="369332"/>
          </a:xfrm>
          <a:prstGeom prst="rect">
            <a:avLst/>
          </a:prstGeom>
          <a:noFill/>
        </p:spPr>
        <p:txBody>
          <a:bodyPr wrap="none" rtlCol="0">
            <a:spAutoFit/>
          </a:bodyPr>
          <a:lstStyle/>
          <a:p>
            <a:r>
              <a:rPr kumimoji="1" lang="en-US" altLang="ja-JP" dirty="0" smtClean="0"/>
              <a:t>Magellan</a:t>
            </a:r>
            <a:endParaRPr kumimoji="1" lang="ja-JP" altLang="en-US" dirty="0"/>
          </a:p>
        </p:txBody>
      </p:sp>
      <p:sp>
        <p:nvSpPr>
          <p:cNvPr id="12" name="テキスト ボックス 11"/>
          <p:cNvSpPr txBox="1"/>
          <p:nvPr/>
        </p:nvSpPr>
        <p:spPr>
          <a:xfrm>
            <a:off x="4929190" y="6212446"/>
            <a:ext cx="846707" cy="369332"/>
          </a:xfrm>
          <a:prstGeom prst="rect">
            <a:avLst/>
          </a:prstGeom>
          <a:noFill/>
        </p:spPr>
        <p:txBody>
          <a:bodyPr wrap="none" rtlCol="0">
            <a:spAutoFit/>
          </a:bodyPr>
          <a:lstStyle/>
          <a:p>
            <a:r>
              <a:rPr kumimoji="1" lang="en-US" altLang="ja-JP" dirty="0" smtClean="0"/>
              <a:t>Subaru</a:t>
            </a:r>
            <a:endParaRPr kumimoji="1" lang="ja-JP" alt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457200" y="285728"/>
            <a:ext cx="5329246" cy="5840435"/>
          </a:xfrm>
        </p:spPr>
        <p:txBody>
          <a:bodyPr/>
          <a:lstStyle/>
          <a:p>
            <a:r>
              <a:rPr kumimoji="1" lang="ja-JP" altLang="en-US" b="1" dirty="0" smtClean="0"/>
              <a:t>星テンプレート</a:t>
            </a:r>
            <a:r>
              <a:rPr lang="en-US" altLang="ja-JP" b="1" dirty="0"/>
              <a:t>	</a:t>
            </a:r>
            <a:r>
              <a:rPr lang="en-US" altLang="ja-JP" b="1" dirty="0" smtClean="0"/>
              <a:t>S(</a:t>
            </a:r>
            <a:r>
              <a:rPr lang="en-US" altLang="ja-JP" b="1" dirty="0" err="1" smtClean="0"/>
              <a:t>λ+Δλ</a:t>
            </a:r>
            <a:r>
              <a:rPr lang="en-US" altLang="ja-JP" b="1" dirty="0" smtClean="0"/>
              <a:t>)</a:t>
            </a:r>
          </a:p>
          <a:p>
            <a:pPr lvl="1"/>
            <a:r>
              <a:rPr kumimoji="1" lang="en-US" altLang="ja-JP" sz="2400" dirty="0" smtClean="0"/>
              <a:t>IP</a:t>
            </a:r>
            <a:r>
              <a:rPr kumimoji="1" lang="ja-JP" altLang="en-US" sz="2400" dirty="0" smtClean="0"/>
              <a:t>を正確に求めるため、</a:t>
            </a:r>
            <a:r>
              <a:rPr kumimoji="1" lang="en-US" altLang="ja-JP" sz="2400" dirty="0" smtClean="0"/>
              <a:t>IP</a:t>
            </a:r>
            <a:r>
              <a:rPr kumimoji="1" lang="ja-JP" altLang="en-US" sz="2400" dirty="0" smtClean="0"/>
              <a:t>の影響を受けていない星のスペクトルが必要</a:t>
            </a:r>
            <a:endParaRPr kumimoji="1" lang="en-US" altLang="ja-JP" sz="2400" dirty="0" smtClean="0"/>
          </a:p>
          <a:p>
            <a:pPr lvl="1"/>
            <a:endParaRPr lang="en-US" altLang="ja-JP" sz="2400" dirty="0" smtClean="0">
              <a:solidFill>
                <a:srgbClr val="C00000"/>
              </a:solidFill>
            </a:endParaRPr>
          </a:p>
          <a:p>
            <a:pPr lvl="1"/>
            <a:r>
              <a:rPr lang="en-US" altLang="ja-JP" sz="2400" dirty="0" smtClean="0">
                <a:solidFill>
                  <a:srgbClr val="C00000"/>
                </a:solidFill>
              </a:rPr>
              <a:t>Butler et al. (1996) </a:t>
            </a:r>
            <a:r>
              <a:rPr lang="ja-JP" altLang="en-US" sz="2400" dirty="0" smtClean="0">
                <a:solidFill>
                  <a:srgbClr val="C00000"/>
                </a:solidFill>
              </a:rPr>
              <a:t>の方法</a:t>
            </a:r>
            <a:endParaRPr lang="en-US" altLang="ja-JP" sz="2400" dirty="0" smtClean="0">
              <a:solidFill>
                <a:srgbClr val="C00000"/>
              </a:solidFill>
            </a:endParaRPr>
          </a:p>
          <a:p>
            <a:pPr lvl="2"/>
            <a:r>
              <a:rPr lang="ja-JP" altLang="en-US" sz="2000" dirty="0"/>
              <a:t>高速</a:t>
            </a:r>
            <a:r>
              <a:rPr lang="ja-JP" altLang="en-US" sz="2000" dirty="0" smtClean="0"/>
              <a:t>自転</a:t>
            </a:r>
            <a:r>
              <a:rPr lang="en-US" altLang="ja-JP" sz="2000" dirty="0" smtClean="0"/>
              <a:t>B</a:t>
            </a:r>
            <a:r>
              <a:rPr lang="ja-JP" altLang="en-US" sz="2000" dirty="0" smtClean="0"/>
              <a:t>型星＋ヨウ素のスペクトルから</a:t>
            </a:r>
            <a:r>
              <a:rPr lang="en-US" altLang="ja-JP" sz="2000" dirty="0" smtClean="0"/>
              <a:t>IP</a:t>
            </a:r>
            <a:r>
              <a:rPr lang="ja-JP" altLang="en-US" sz="2000" dirty="0" smtClean="0"/>
              <a:t>を推定</a:t>
            </a:r>
            <a:endParaRPr lang="en-US" altLang="ja-JP" sz="2000" dirty="0" smtClean="0"/>
          </a:p>
          <a:p>
            <a:pPr lvl="2"/>
            <a:r>
              <a:rPr kumimoji="1" lang="ja-JP" altLang="en-US" sz="2000" dirty="0" smtClean="0"/>
              <a:t>ターゲットのスペクトルをヨウ素を通さずに観測</a:t>
            </a:r>
            <a:endParaRPr kumimoji="1" lang="en-US" altLang="ja-JP" sz="2000" dirty="0" smtClean="0"/>
          </a:p>
          <a:p>
            <a:pPr lvl="2"/>
            <a:r>
              <a:rPr lang="ja-JP" altLang="en-US" sz="2000" dirty="0"/>
              <a:t>推定</a:t>
            </a:r>
            <a:r>
              <a:rPr lang="ja-JP" altLang="en-US" sz="2000" dirty="0" smtClean="0"/>
              <a:t>された</a:t>
            </a:r>
            <a:r>
              <a:rPr lang="en-US" altLang="ja-JP" sz="2000" dirty="0" smtClean="0"/>
              <a:t>IP</a:t>
            </a:r>
            <a:r>
              <a:rPr lang="ja-JP" altLang="en-US" sz="2000" dirty="0" smtClean="0"/>
              <a:t>で</a:t>
            </a:r>
            <a:r>
              <a:rPr lang="en-US" altLang="ja-JP" sz="2000" dirty="0" err="1" smtClean="0"/>
              <a:t>Deconvolution</a:t>
            </a:r>
            <a:endParaRPr lang="en-US" altLang="ja-JP" sz="2000" dirty="0"/>
          </a:p>
          <a:p>
            <a:pPr lvl="2">
              <a:buNone/>
            </a:pPr>
            <a:r>
              <a:rPr lang="en-US" altLang="ja-JP" sz="2000" dirty="0" smtClean="0"/>
              <a:t>	</a:t>
            </a:r>
            <a:r>
              <a:rPr lang="ja-JP" altLang="en-US" sz="2000" dirty="0" smtClean="0"/>
              <a:t>⇒　テンプレート化</a:t>
            </a:r>
            <a:endParaRPr lang="en-US" altLang="ja-JP" sz="2000" dirty="0" smtClean="0"/>
          </a:p>
          <a:p>
            <a:pPr lvl="2"/>
            <a:endParaRPr kumimoji="1" lang="en-US" altLang="ja-JP" sz="2000" dirty="0"/>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pPr/>
              <a:t>30</a:t>
            </a:fld>
            <a:endParaRPr kumimoji="1" lang="ja-JP" altLang="en-US"/>
          </a:p>
        </p:txBody>
      </p:sp>
      <p:grpSp>
        <p:nvGrpSpPr>
          <p:cNvPr id="2" name="グループ化 15"/>
          <p:cNvGrpSpPr/>
          <p:nvPr/>
        </p:nvGrpSpPr>
        <p:grpSpPr>
          <a:xfrm>
            <a:off x="5929322" y="642918"/>
            <a:ext cx="2928958" cy="6000792"/>
            <a:chOff x="5929322" y="642918"/>
            <a:chExt cx="2928958" cy="6000792"/>
          </a:xfrm>
        </p:grpSpPr>
        <p:grpSp>
          <p:nvGrpSpPr>
            <p:cNvPr id="5" name="グループ化 12"/>
            <p:cNvGrpSpPr/>
            <p:nvPr/>
          </p:nvGrpSpPr>
          <p:grpSpPr>
            <a:xfrm>
              <a:off x="5929322" y="642918"/>
              <a:ext cx="2928958" cy="6000792"/>
              <a:chOff x="5929322" y="642918"/>
              <a:chExt cx="2928958" cy="6000792"/>
            </a:xfrm>
          </p:grpSpPr>
          <p:sp>
            <p:nvSpPr>
              <p:cNvPr id="12" name="正方形/長方形 11"/>
              <p:cNvSpPr/>
              <p:nvPr/>
            </p:nvSpPr>
            <p:spPr>
              <a:xfrm>
                <a:off x="5929322" y="642918"/>
                <a:ext cx="2928958" cy="600079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8" name="フリーフォーム 7"/>
              <p:cNvSpPr/>
              <p:nvPr/>
            </p:nvSpPr>
            <p:spPr>
              <a:xfrm>
                <a:off x="6223379" y="2071678"/>
                <a:ext cx="2279176" cy="1050877"/>
              </a:xfrm>
              <a:custGeom>
                <a:avLst/>
                <a:gdLst>
                  <a:gd name="connsiteX0" fmla="*/ 0 w 2279176"/>
                  <a:gd name="connsiteY0" fmla="*/ 27295 h 1050877"/>
                  <a:gd name="connsiteX1" fmla="*/ 245660 w 2279176"/>
                  <a:gd name="connsiteY1" fmla="*/ 27295 h 1050877"/>
                  <a:gd name="connsiteX2" fmla="*/ 286603 w 2279176"/>
                  <a:gd name="connsiteY2" fmla="*/ 1050877 h 1050877"/>
                  <a:gd name="connsiteX3" fmla="*/ 327546 w 2279176"/>
                  <a:gd name="connsiteY3" fmla="*/ 27295 h 1050877"/>
                  <a:gd name="connsiteX4" fmla="*/ 450376 w 2279176"/>
                  <a:gd name="connsiteY4" fmla="*/ 13648 h 1050877"/>
                  <a:gd name="connsiteX5" fmla="*/ 573206 w 2279176"/>
                  <a:gd name="connsiteY5" fmla="*/ 1037230 h 1050877"/>
                  <a:gd name="connsiteX6" fmla="*/ 532263 w 2279176"/>
                  <a:gd name="connsiteY6" fmla="*/ 27295 h 1050877"/>
                  <a:gd name="connsiteX7" fmla="*/ 655093 w 2279176"/>
                  <a:gd name="connsiteY7" fmla="*/ 27295 h 1050877"/>
                  <a:gd name="connsiteX8" fmla="*/ 764275 w 2279176"/>
                  <a:gd name="connsiteY8" fmla="*/ 1009934 h 1050877"/>
                  <a:gd name="connsiteX9" fmla="*/ 750627 w 2279176"/>
                  <a:gd name="connsiteY9" fmla="*/ 13648 h 1050877"/>
                  <a:gd name="connsiteX10" fmla="*/ 982639 w 2279176"/>
                  <a:gd name="connsiteY10" fmla="*/ 0 h 1050877"/>
                  <a:gd name="connsiteX11" fmla="*/ 1132764 w 2279176"/>
                  <a:gd name="connsiteY11" fmla="*/ 996286 h 1050877"/>
                  <a:gd name="connsiteX12" fmla="*/ 1091821 w 2279176"/>
                  <a:gd name="connsiteY12" fmla="*/ 0 h 1050877"/>
                  <a:gd name="connsiteX13" fmla="*/ 1241946 w 2279176"/>
                  <a:gd name="connsiteY13" fmla="*/ 0 h 1050877"/>
                  <a:gd name="connsiteX14" fmla="*/ 1296537 w 2279176"/>
                  <a:gd name="connsiteY14" fmla="*/ 1023582 h 1050877"/>
                  <a:gd name="connsiteX15" fmla="*/ 1323833 w 2279176"/>
                  <a:gd name="connsiteY15" fmla="*/ 13648 h 1050877"/>
                  <a:gd name="connsiteX16" fmla="*/ 1378424 w 2279176"/>
                  <a:gd name="connsiteY16" fmla="*/ 27295 h 1050877"/>
                  <a:gd name="connsiteX17" fmla="*/ 1473958 w 2279176"/>
                  <a:gd name="connsiteY17" fmla="*/ 1009934 h 1050877"/>
                  <a:gd name="connsiteX18" fmla="*/ 1501254 w 2279176"/>
                  <a:gd name="connsiteY18" fmla="*/ 13648 h 1050877"/>
                  <a:gd name="connsiteX19" fmla="*/ 1583140 w 2279176"/>
                  <a:gd name="connsiteY19" fmla="*/ 27295 h 1050877"/>
                  <a:gd name="connsiteX20" fmla="*/ 1678675 w 2279176"/>
                  <a:gd name="connsiteY20" fmla="*/ 1037230 h 1050877"/>
                  <a:gd name="connsiteX21" fmla="*/ 1705970 w 2279176"/>
                  <a:gd name="connsiteY21" fmla="*/ 27295 h 1050877"/>
                  <a:gd name="connsiteX22" fmla="*/ 2279176 w 2279176"/>
                  <a:gd name="connsiteY22" fmla="*/ 27295 h 1050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79176" h="1050877">
                    <a:moveTo>
                      <a:pt x="0" y="27295"/>
                    </a:moveTo>
                    <a:lnTo>
                      <a:pt x="245660" y="27295"/>
                    </a:lnTo>
                    <a:lnTo>
                      <a:pt x="286603" y="1050877"/>
                    </a:lnTo>
                    <a:lnTo>
                      <a:pt x="327546" y="27295"/>
                    </a:lnTo>
                    <a:lnTo>
                      <a:pt x="450376" y="13648"/>
                    </a:lnTo>
                    <a:lnTo>
                      <a:pt x="573206" y="1037230"/>
                    </a:lnTo>
                    <a:lnTo>
                      <a:pt x="532263" y="27295"/>
                    </a:lnTo>
                    <a:lnTo>
                      <a:pt x="655093" y="27295"/>
                    </a:lnTo>
                    <a:lnTo>
                      <a:pt x="764275" y="1009934"/>
                    </a:lnTo>
                    <a:lnTo>
                      <a:pt x="750627" y="13648"/>
                    </a:lnTo>
                    <a:lnTo>
                      <a:pt x="982639" y="0"/>
                    </a:lnTo>
                    <a:lnTo>
                      <a:pt x="1132764" y="996286"/>
                    </a:lnTo>
                    <a:lnTo>
                      <a:pt x="1091821" y="0"/>
                    </a:lnTo>
                    <a:lnTo>
                      <a:pt x="1241946" y="0"/>
                    </a:lnTo>
                    <a:lnTo>
                      <a:pt x="1296537" y="1023582"/>
                    </a:lnTo>
                    <a:lnTo>
                      <a:pt x="1323833" y="13648"/>
                    </a:lnTo>
                    <a:lnTo>
                      <a:pt x="1378424" y="27295"/>
                    </a:lnTo>
                    <a:lnTo>
                      <a:pt x="1473958" y="1009934"/>
                    </a:lnTo>
                    <a:lnTo>
                      <a:pt x="1501254" y="13648"/>
                    </a:lnTo>
                    <a:lnTo>
                      <a:pt x="1583140" y="27295"/>
                    </a:lnTo>
                    <a:lnTo>
                      <a:pt x="1678675" y="1037230"/>
                    </a:lnTo>
                    <a:lnTo>
                      <a:pt x="1705970" y="27295"/>
                    </a:lnTo>
                    <a:lnTo>
                      <a:pt x="2279176" y="27295"/>
                    </a:lnTo>
                  </a:path>
                </a:pathLst>
              </a:custGeom>
              <a:noFill/>
              <a:ln w="28575">
                <a:solidFill>
                  <a:srgbClr val="6C548A"/>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9" name="下矢印 8"/>
              <p:cNvSpPr/>
              <p:nvPr/>
            </p:nvSpPr>
            <p:spPr>
              <a:xfrm>
                <a:off x="7000892" y="3714752"/>
                <a:ext cx="785818" cy="500066"/>
              </a:xfrm>
              <a:prstGeom prst="downArrow">
                <a:avLst/>
              </a:prstGeom>
            </p:spPr>
            <p:style>
              <a:lnRef idx="2">
                <a:schemeClr val="accent1"/>
              </a:lnRef>
              <a:fillRef idx="1">
                <a:schemeClr val="lt1"/>
              </a:fillRef>
              <a:effectRef idx="0">
                <a:schemeClr val="accent1"/>
              </a:effectRef>
              <a:fontRef idx="minor">
                <a:schemeClr val="dk1"/>
              </a:fontRef>
            </p:style>
            <p:txBody>
              <a:bodyPr wrap="none" rtlCol="0" anchor="ctr"/>
              <a:lstStyle/>
              <a:p>
                <a:pPr algn="ctr"/>
                <a:r>
                  <a:rPr kumimoji="1" lang="en-US" altLang="ja-JP" sz="3200" dirty="0" smtClean="0">
                    <a:solidFill>
                      <a:srgbClr val="FF0000"/>
                    </a:solidFill>
                  </a:rPr>
                  <a:t>IP convolution</a:t>
                </a:r>
                <a:endParaRPr kumimoji="1" lang="ja-JP" altLang="en-US" sz="3200" dirty="0">
                  <a:solidFill>
                    <a:srgbClr val="FF0000"/>
                  </a:solidFill>
                </a:endParaRPr>
              </a:p>
            </p:txBody>
          </p:sp>
        </p:grpSp>
        <p:sp>
          <p:nvSpPr>
            <p:cNvPr id="14" name="テキスト ボックス 13"/>
            <p:cNvSpPr txBox="1"/>
            <p:nvPr/>
          </p:nvSpPr>
          <p:spPr>
            <a:xfrm>
              <a:off x="6572264" y="1285860"/>
              <a:ext cx="1428760" cy="369332"/>
            </a:xfrm>
            <a:prstGeom prst="rect">
              <a:avLst/>
            </a:prstGeom>
            <a:noFill/>
          </p:spPr>
          <p:txBody>
            <a:bodyPr wrap="square" rtlCol="0">
              <a:spAutoFit/>
            </a:bodyPr>
            <a:lstStyle/>
            <a:p>
              <a:r>
                <a:rPr lang="en-US" altLang="ja-JP" b="1" dirty="0" smtClean="0">
                  <a:latin typeface="+mn-ea"/>
                </a:rPr>
                <a:t>target star</a:t>
              </a:r>
              <a:endParaRPr kumimoji="1" lang="ja-JP" altLang="en-US" b="1" dirty="0">
                <a:latin typeface="+mn-ea"/>
              </a:endParaRPr>
            </a:p>
          </p:txBody>
        </p:sp>
        <p:sp>
          <p:nvSpPr>
            <p:cNvPr id="15" name="テキスト ボックス 14"/>
            <p:cNvSpPr txBox="1"/>
            <p:nvPr/>
          </p:nvSpPr>
          <p:spPr>
            <a:xfrm>
              <a:off x="6572264" y="3143248"/>
              <a:ext cx="1428760" cy="369332"/>
            </a:xfrm>
            <a:prstGeom prst="rect">
              <a:avLst/>
            </a:prstGeom>
            <a:noFill/>
          </p:spPr>
          <p:txBody>
            <a:bodyPr wrap="square" rtlCol="0">
              <a:spAutoFit/>
            </a:bodyPr>
            <a:lstStyle/>
            <a:p>
              <a:r>
                <a:rPr lang="en-US" altLang="ja-JP" b="1" dirty="0" smtClean="0">
                  <a:latin typeface="+mn-ea"/>
                </a:rPr>
                <a:t>I2</a:t>
              </a:r>
              <a:endParaRPr kumimoji="1" lang="ja-JP" altLang="en-US" b="1" dirty="0">
                <a:latin typeface="+mn-ea"/>
              </a:endParaRPr>
            </a:p>
          </p:txBody>
        </p:sp>
      </p:grpSp>
      <p:sp>
        <p:nvSpPr>
          <p:cNvPr id="17" name="テキスト ボックス 16"/>
          <p:cNvSpPr txBox="1"/>
          <p:nvPr/>
        </p:nvSpPr>
        <p:spPr>
          <a:xfrm>
            <a:off x="6572264" y="4572008"/>
            <a:ext cx="1428760" cy="369332"/>
          </a:xfrm>
          <a:prstGeom prst="rect">
            <a:avLst/>
          </a:prstGeom>
          <a:noFill/>
        </p:spPr>
        <p:txBody>
          <a:bodyPr wrap="square" rtlCol="0">
            <a:spAutoFit/>
          </a:bodyPr>
          <a:lstStyle/>
          <a:p>
            <a:r>
              <a:rPr lang="en-US" altLang="ja-JP" b="1" dirty="0" smtClean="0">
                <a:latin typeface="+mn-ea"/>
              </a:rPr>
              <a:t>observation</a:t>
            </a:r>
            <a:endParaRPr kumimoji="1" lang="ja-JP" altLang="en-US" b="1" dirty="0">
              <a:latin typeface="+mn-ea"/>
            </a:endParaRPr>
          </a:p>
        </p:txBody>
      </p:sp>
      <p:sp>
        <p:nvSpPr>
          <p:cNvPr id="16" name="フリーフォーム 15"/>
          <p:cNvSpPr/>
          <p:nvPr/>
        </p:nvSpPr>
        <p:spPr>
          <a:xfrm>
            <a:off x="6209731" y="846161"/>
            <a:ext cx="2347415" cy="764275"/>
          </a:xfrm>
          <a:custGeom>
            <a:avLst/>
            <a:gdLst>
              <a:gd name="connsiteX0" fmla="*/ 0 w 2347415"/>
              <a:gd name="connsiteY0" fmla="*/ 40943 h 764275"/>
              <a:gd name="connsiteX1" fmla="*/ 136478 w 2347415"/>
              <a:gd name="connsiteY1" fmla="*/ 13648 h 764275"/>
              <a:gd name="connsiteX2" fmla="*/ 245660 w 2347415"/>
              <a:gd name="connsiteY2" fmla="*/ 641445 h 764275"/>
              <a:gd name="connsiteX3" fmla="*/ 368490 w 2347415"/>
              <a:gd name="connsiteY3" fmla="*/ 0 h 764275"/>
              <a:gd name="connsiteX4" fmla="*/ 627797 w 2347415"/>
              <a:gd name="connsiteY4" fmla="*/ 13648 h 764275"/>
              <a:gd name="connsiteX5" fmla="*/ 641445 w 2347415"/>
              <a:gd name="connsiteY5" fmla="*/ 600502 h 764275"/>
              <a:gd name="connsiteX6" fmla="*/ 709684 w 2347415"/>
              <a:gd name="connsiteY6" fmla="*/ 40943 h 764275"/>
              <a:gd name="connsiteX7" fmla="*/ 1050878 w 2347415"/>
              <a:gd name="connsiteY7" fmla="*/ 54591 h 764275"/>
              <a:gd name="connsiteX8" fmla="*/ 1173708 w 2347415"/>
              <a:gd name="connsiteY8" fmla="*/ 518615 h 764275"/>
              <a:gd name="connsiteX9" fmla="*/ 1269242 w 2347415"/>
              <a:gd name="connsiteY9" fmla="*/ 81887 h 764275"/>
              <a:gd name="connsiteX10" fmla="*/ 1555845 w 2347415"/>
              <a:gd name="connsiteY10" fmla="*/ 95535 h 764275"/>
              <a:gd name="connsiteX11" fmla="*/ 1705970 w 2347415"/>
              <a:gd name="connsiteY11" fmla="*/ 764275 h 764275"/>
              <a:gd name="connsiteX12" fmla="*/ 1815153 w 2347415"/>
              <a:gd name="connsiteY12" fmla="*/ 136478 h 764275"/>
              <a:gd name="connsiteX13" fmla="*/ 2347415 w 2347415"/>
              <a:gd name="connsiteY13" fmla="*/ 136478 h 764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47415" h="764275">
                <a:moveTo>
                  <a:pt x="0" y="40943"/>
                </a:moveTo>
                <a:lnTo>
                  <a:pt x="136478" y="13648"/>
                </a:lnTo>
                <a:lnTo>
                  <a:pt x="245660" y="641445"/>
                </a:lnTo>
                <a:lnTo>
                  <a:pt x="368490" y="0"/>
                </a:lnTo>
                <a:lnTo>
                  <a:pt x="627797" y="13648"/>
                </a:lnTo>
                <a:lnTo>
                  <a:pt x="641445" y="600502"/>
                </a:lnTo>
                <a:lnTo>
                  <a:pt x="709684" y="40943"/>
                </a:lnTo>
                <a:lnTo>
                  <a:pt x="1050878" y="54591"/>
                </a:lnTo>
                <a:lnTo>
                  <a:pt x="1173708" y="518615"/>
                </a:lnTo>
                <a:lnTo>
                  <a:pt x="1269242" y="81887"/>
                </a:lnTo>
                <a:lnTo>
                  <a:pt x="1555845" y="95535"/>
                </a:lnTo>
                <a:lnTo>
                  <a:pt x="1705970" y="764275"/>
                </a:lnTo>
                <a:lnTo>
                  <a:pt x="1815153" y="136478"/>
                </a:lnTo>
                <a:lnTo>
                  <a:pt x="2347415" y="136478"/>
                </a:lnTo>
              </a:path>
            </a:pathLst>
          </a:custGeom>
          <a:ln w="3810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8" name="フリーフォーム 17"/>
          <p:cNvSpPr/>
          <p:nvPr/>
        </p:nvSpPr>
        <p:spPr>
          <a:xfrm>
            <a:off x="6264322" y="5308979"/>
            <a:ext cx="2333768" cy="832514"/>
          </a:xfrm>
          <a:custGeom>
            <a:avLst/>
            <a:gdLst>
              <a:gd name="connsiteX0" fmla="*/ 0 w 2333768"/>
              <a:gd name="connsiteY0" fmla="*/ 0 h 832514"/>
              <a:gd name="connsiteX1" fmla="*/ 122830 w 2333768"/>
              <a:gd name="connsiteY1" fmla="*/ 0 h 832514"/>
              <a:gd name="connsiteX2" fmla="*/ 245660 w 2333768"/>
              <a:gd name="connsiteY2" fmla="*/ 791570 h 832514"/>
              <a:gd name="connsiteX3" fmla="*/ 354842 w 2333768"/>
              <a:gd name="connsiteY3" fmla="*/ 0 h 832514"/>
              <a:gd name="connsiteX4" fmla="*/ 436729 w 2333768"/>
              <a:gd name="connsiteY4" fmla="*/ 13648 h 832514"/>
              <a:gd name="connsiteX5" fmla="*/ 504968 w 2333768"/>
              <a:gd name="connsiteY5" fmla="*/ 791570 h 832514"/>
              <a:gd name="connsiteX6" fmla="*/ 545911 w 2333768"/>
              <a:gd name="connsiteY6" fmla="*/ 27296 h 832514"/>
              <a:gd name="connsiteX7" fmla="*/ 600502 w 2333768"/>
              <a:gd name="connsiteY7" fmla="*/ 40943 h 832514"/>
              <a:gd name="connsiteX8" fmla="*/ 723332 w 2333768"/>
              <a:gd name="connsiteY8" fmla="*/ 218364 h 832514"/>
              <a:gd name="connsiteX9" fmla="*/ 805218 w 2333768"/>
              <a:gd name="connsiteY9" fmla="*/ 723331 h 832514"/>
              <a:gd name="connsiteX10" fmla="*/ 859809 w 2333768"/>
              <a:gd name="connsiteY10" fmla="*/ 68239 h 832514"/>
              <a:gd name="connsiteX11" fmla="*/ 1078174 w 2333768"/>
              <a:gd name="connsiteY11" fmla="*/ 81887 h 832514"/>
              <a:gd name="connsiteX12" fmla="*/ 1201003 w 2333768"/>
              <a:gd name="connsiteY12" fmla="*/ 791570 h 832514"/>
              <a:gd name="connsiteX13" fmla="*/ 1214651 w 2333768"/>
              <a:gd name="connsiteY13" fmla="*/ 259308 h 832514"/>
              <a:gd name="connsiteX14" fmla="*/ 1351129 w 2333768"/>
              <a:gd name="connsiteY14" fmla="*/ 81887 h 832514"/>
              <a:gd name="connsiteX15" fmla="*/ 1419368 w 2333768"/>
              <a:gd name="connsiteY15" fmla="*/ 81887 h 832514"/>
              <a:gd name="connsiteX16" fmla="*/ 1501254 w 2333768"/>
              <a:gd name="connsiteY16" fmla="*/ 832514 h 832514"/>
              <a:gd name="connsiteX17" fmla="*/ 1528550 w 2333768"/>
              <a:gd name="connsiteY17" fmla="*/ 68239 h 832514"/>
              <a:gd name="connsiteX18" fmla="*/ 1624084 w 2333768"/>
              <a:gd name="connsiteY18" fmla="*/ 54591 h 832514"/>
              <a:gd name="connsiteX19" fmla="*/ 1746914 w 2333768"/>
              <a:gd name="connsiteY19" fmla="*/ 777922 h 832514"/>
              <a:gd name="connsiteX20" fmla="*/ 1910687 w 2333768"/>
              <a:gd name="connsiteY20" fmla="*/ 68239 h 832514"/>
              <a:gd name="connsiteX21" fmla="*/ 2333768 w 2333768"/>
              <a:gd name="connsiteY21" fmla="*/ 40943 h 83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3768" h="832514">
                <a:moveTo>
                  <a:pt x="0" y="0"/>
                </a:moveTo>
                <a:lnTo>
                  <a:pt x="122830" y="0"/>
                </a:lnTo>
                <a:lnTo>
                  <a:pt x="245660" y="791570"/>
                </a:lnTo>
                <a:lnTo>
                  <a:pt x="354842" y="0"/>
                </a:lnTo>
                <a:lnTo>
                  <a:pt x="436729" y="13648"/>
                </a:lnTo>
                <a:lnTo>
                  <a:pt x="504968" y="791570"/>
                </a:lnTo>
                <a:lnTo>
                  <a:pt x="545911" y="27296"/>
                </a:lnTo>
                <a:lnTo>
                  <a:pt x="600502" y="40943"/>
                </a:lnTo>
                <a:lnTo>
                  <a:pt x="723332" y="218364"/>
                </a:lnTo>
                <a:lnTo>
                  <a:pt x="805218" y="723331"/>
                </a:lnTo>
                <a:lnTo>
                  <a:pt x="859809" y="68239"/>
                </a:lnTo>
                <a:lnTo>
                  <a:pt x="1078174" y="81887"/>
                </a:lnTo>
                <a:lnTo>
                  <a:pt x="1201003" y="791570"/>
                </a:lnTo>
                <a:lnTo>
                  <a:pt x="1214651" y="259308"/>
                </a:lnTo>
                <a:lnTo>
                  <a:pt x="1351129" y="81887"/>
                </a:lnTo>
                <a:lnTo>
                  <a:pt x="1419368" y="81887"/>
                </a:lnTo>
                <a:lnTo>
                  <a:pt x="1501254" y="832514"/>
                </a:lnTo>
                <a:lnTo>
                  <a:pt x="1528550" y="68239"/>
                </a:lnTo>
                <a:lnTo>
                  <a:pt x="1624084" y="54591"/>
                </a:lnTo>
                <a:lnTo>
                  <a:pt x="1746914" y="777922"/>
                </a:lnTo>
                <a:lnTo>
                  <a:pt x="1910687" y="68239"/>
                </a:lnTo>
                <a:lnTo>
                  <a:pt x="2333768" y="40943"/>
                </a:lnTo>
              </a:path>
            </a:pathLst>
          </a:cu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457200" y="285728"/>
            <a:ext cx="5329246" cy="5840435"/>
          </a:xfrm>
        </p:spPr>
        <p:txBody>
          <a:bodyPr/>
          <a:lstStyle/>
          <a:p>
            <a:r>
              <a:rPr kumimoji="1" lang="ja-JP" altLang="en-US" b="1" dirty="0" smtClean="0"/>
              <a:t>星テンプレート</a:t>
            </a:r>
            <a:r>
              <a:rPr lang="en-US" altLang="ja-JP" b="1" dirty="0"/>
              <a:t>	</a:t>
            </a:r>
            <a:r>
              <a:rPr lang="en-US" altLang="ja-JP" b="1" dirty="0" smtClean="0"/>
              <a:t>S(</a:t>
            </a:r>
            <a:r>
              <a:rPr lang="en-US" altLang="ja-JP" b="1" dirty="0" err="1" smtClean="0"/>
              <a:t>λ+Δλ</a:t>
            </a:r>
            <a:r>
              <a:rPr lang="en-US" altLang="ja-JP" b="1" dirty="0" smtClean="0"/>
              <a:t>)</a:t>
            </a:r>
          </a:p>
          <a:p>
            <a:pPr lvl="1"/>
            <a:r>
              <a:rPr kumimoji="1" lang="en-US" altLang="ja-JP" sz="2400" dirty="0" smtClean="0"/>
              <a:t>IP</a:t>
            </a:r>
            <a:r>
              <a:rPr kumimoji="1" lang="ja-JP" altLang="en-US" sz="2400" dirty="0" smtClean="0"/>
              <a:t>を正確に求めるため、</a:t>
            </a:r>
            <a:r>
              <a:rPr kumimoji="1" lang="en-US" altLang="ja-JP" sz="2400" dirty="0" smtClean="0"/>
              <a:t>IP</a:t>
            </a:r>
            <a:r>
              <a:rPr kumimoji="1" lang="ja-JP" altLang="en-US" sz="2400" dirty="0" smtClean="0"/>
              <a:t>の影響を受けていない星のスペクトルが必要</a:t>
            </a:r>
            <a:endParaRPr kumimoji="1" lang="en-US" altLang="ja-JP" sz="2400" dirty="0" smtClean="0"/>
          </a:p>
          <a:p>
            <a:pPr lvl="1"/>
            <a:endParaRPr lang="en-US" altLang="ja-JP" sz="2400" dirty="0" smtClean="0">
              <a:solidFill>
                <a:srgbClr val="C00000"/>
              </a:solidFill>
            </a:endParaRPr>
          </a:p>
          <a:p>
            <a:pPr lvl="1"/>
            <a:r>
              <a:rPr lang="en-US" altLang="ja-JP" sz="2400" dirty="0" smtClean="0">
                <a:solidFill>
                  <a:srgbClr val="C00000"/>
                </a:solidFill>
              </a:rPr>
              <a:t>Butler et al. (1996) </a:t>
            </a:r>
            <a:r>
              <a:rPr lang="ja-JP" altLang="en-US" sz="2400" dirty="0" smtClean="0">
                <a:solidFill>
                  <a:srgbClr val="C00000"/>
                </a:solidFill>
              </a:rPr>
              <a:t>の方法</a:t>
            </a:r>
            <a:endParaRPr lang="en-US" altLang="ja-JP" sz="2400" dirty="0" smtClean="0">
              <a:solidFill>
                <a:srgbClr val="C00000"/>
              </a:solidFill>
            </a:endParaRPr>
          </a:p>
          <a:p>
            <a:pPr lvl="2"/>
            <a:r>
              <a:rPr lang="ja-JP" altLang="en-US" sz="2000" dirty="0"/>
              <a:t>高速</a:t>
            </a:r>
            <a:r>
              <a:rPr lang="ja-JP" altLang="en-US" sz="2000" dirty="0" smtClean="0"/>
              <a:t>自転</a:t>
            </a:r>
            <a:r>
              <a:rPr lang="en-US" altLang="ja-JP" sz="2000" dirty="0" smtClean="0"/>
              <a:t>B</a:t>
            </a:r>
            <a:r>
              <a:rPr lang="ja-JP" altLang="en-US" sz="2000" dirty="0" smtClean="0"/>
              <a:t>型星＋ヨウ素のスペクトルから</a:t>
            </a:r>
            <a:r>
              <a:rPr lang="en-US" altLang="ja-JP" sz="2000" dirty="0" smtClean="0"/>
              <a:t>IP</a:t>
            </a:r>
            <a:r>
              <a:rPr lang="ja-JP" altLang="en-US" sz="2000" dirty="0" smtClean="0"/>
              <a:t>を推定</a:t>
            </a:r>
            <a:endParaRPr lang="en-US" altLang="ja-JP" sz="2000" dirty="0" smtClean="0"/>
          </a:p>
          <a:p>
            <a:pPr lvl="2"/>
            <a:r>
              <a:rPr kumimoji="1" lang="ja-JP" altLang="en-US" sz="2000" dirty="0" smtClean="0"/>
              <a:t>ターゲットのスペクトルをヨウ素を通さずに観測</a:t>
            </a:r>
            <a:endParaRPr kumimoji="1" lang="en-US" altLang="ja-JP" sz="2000" dirty="0" smtClean="0"/>
          </a:p>
          <a:p>
            <a:pPr lvl="2"/>
            <a:r>
              <a:rPr lang="ja-JP" altLang="en-US" sz="2000" dirty="0"/>
              <a:t>推定</a:t>
            </a:r>
            <a:r>
              <a:rPr lang="ja-JP" altLang="en-US" sz="2000" dirty="0" smtClean="0"/>
              <a:t>された</a:t>
            </a:r>
            <a:r>
              <a:rPr lang="en-US" altLang="ja-JP" sz="2000" dirty="0" smtClean="0"/>
              <a:t>IP</a:t>
            </a:r>
            <a:r>
              <a:rPr lang="ja-JP" altLang="en-US" sz="2000" dirty="0" smtClean="0"/>
              <a:t>で</a:t>
            </a:r>
            <a:r>
              <a:rPr lang="en-US" altLang="ja-JP" sz="2000" dirty="0" err="1" smtClean="0"/>
              <a:t>Deconvolution</a:t>
            </a:r>
            <a:endParaRPr lang="en-US" altLang="ja-JP" sz="2000" dirty="0"/>
          </a:p>
          <a:p>
            <a:pPr lvl="2">
              <a:buNone/>
            </a:pPr>
            <a:r>
              <a:rPr lang="en-US" altLang="ja-JP" sz="2000" dirty="0" smtClean="0"/>
              <a:t>	</a:t>
            </a:r>
            <a:r>
              <a:rPr lang="ja-JP" altLang="en-US" sz="2000" dirty="0" smtClean="0"/>
              <a:t>⇒　テンプレート化</a:t>
            </a:r>
            <a:endParaRPr lang="en-US" altLang="ja-JP" sz="2000" dirty="0" smtClean="0"/>
          </a:p>
          <a:p>
            <a:pPr lvl="2"/>
            <a:endParaRPr kumimoji="1" lang="en-US" altLang="ja-JP" sz="2000" dirty="0"/>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pPr/>
              <a:t>31</a:t>
            </a:fld>
            <a:endParaRPr kumimoji="1" lang="ja-JP" altLang="en-US"/>
          </a:p>
        </p:txBody>
      </p:sp>
      <p:grpSp>
        <p:nvGrpSpPr>
          <p:cNvPr id="2" name="グループ化 15"/>
          <p:cNvGrpSpPr/>
          <p:nvPr/>
        </p:nvGrpSpPr>
        <p:grpSpPr>
          <a:xfrm>
            <a:off x="5929322" y="642918"/>
            <a:ext cx="2928958" cy="6000792"/>
            <a:chOff x="5929322" y="642918"/>
            <a:chExt cx="2928958" cy="6000792"/>
          </a:xfrm>
        </p:grpSpPr>
        <p:grpSp>
          <p:nvGrpSpPr>
            <p:cNvPr id="5" name="グループ化 12"/>
            <p:cNvGrpSpPr/>
            <p:nvPr/>
          </p:nvGrpSpPr>
          <p:grpSpPr>
            <a:xfrm>
              <a:off x="5929322" y="642918"/>
              <a:ext cx="2928958" cy="6000792"/>
              <a:chOff x="5929322" y="642918"/>
              <a:chExt cx="2928958" cy="6000792"/>
            </a:xfrm>
          </p:grpSpPr>
          <p:sp>
            <p:nvSpPr>
              <p:cNvPr id="12" name="正方形/長方形 11"/>
              <p:cNvSpPr/>
              <p:nvPr/>
            </p:nvSpPr>
            <p:spPr>
              <a:xfrm>
                <a:off x="5929322" y="642918"/>
                <a:ext cx="2928958" cy="600079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a:p>
            </p:txBody>
          </p:sp>
          <p:sp>
            <p:nvSpPr>
              <p:cNvPr id="8" name="フリーフォーム 7"/>
              <p:cNvSpPr/>
              <p:nvPr/>
            </p:nvSpPr>
            <p:spPr>
              <a:xfrm>
                <a:off x="6223379" y="2071678"/>
                <a:ext cx="2279176" cy="1050877"/>
              </a:xfrm>
              <a:custGeom>
                <a:avLst/>
                <a:gdLst>
                  <a:gd name="connsiteX0" fmla="*/ 0 w 2279176"/>
                  <a:gd name="connsiteY0" fmla="*/ 27295 h 1050877"/>
                  <a:gd name="connsiteX1" fmla="*/ 245660 w 2279176"/>
                  <a:gd name="connsiteY1" fmla="*/ 27295 h 1050877"/>
                  <a:gd name="connsiteX2" fmla="*/ 286603 w 2279176"/>
                  <a:gd name="connsiteY2" fmla="*/ 1050877 h 1050877"/>
                  <a:gd name="connsiteX3" fmla="*/ 327546 w 2279176"/>
                  <a:gd name="connsiteY3" fmla="*/ 27295 h 1050877"/>
                  <a:gd name="connsiteX4" fmla="*/ 450376 w 2279176"/>
                  <a:gd name="connsiteY4" fmla="*/ 13648 h 1050877"/>
                  <a:gd name="connsiteX5" fmla="*/ 573206 w 2279176"/>
                  <a:gd name="connsiteY5" fmla="*/ 1037230 h 1050877"/>
                  <a:gd name="connsiteX6" fmla="*/ 532263 w 2279176"/>
                  <a:gd name="connsiteY6" fmla="*/ 27295 h 1050877"/>
                  <a:gd name="connsiteX7" fmla="*/ 655093 w 2279176"/>
                  <a:gd name="connsiteY7" fmla="*/ 27295 h 1050877"/>
                  <a:gd name="connsiteX8" fmla="*/ 764275 w 2279176"/>
                  <a:gd name="connsiteY8" fmla="*/ 1009934 h 1050877"/>
                  <a:gd name="connsiteX9" fmla="*/ 750627 w 2279176"/>
                  <a:gd name="connsiteY9" fmla="*/ 13648 h 1050877"/>
                  <a:gd name="connsiteX10" fmla="*/ 982639 w 2279176"/>
                  <a:gd name="connsiteY10" fmla="*/ 0 h 1050877"/>
                  <a:gd name="connsiteX11" fmla="*/ 1132764 w 2279176"/>
                  <a:gd name="connsiteY11" fmla="*/ 996286 h 1050877"/>
                  <a:gd name="connsiteX12" fmla="*/ 1091821 w 2279176"/>
                  <a:gd name="connsiteY12" fmla="*/ 0 h 1050877"/>
                  <a:gd name="connsiteX13" fmla="*/ 1241946 w 2279176"/>
                  <a:gd name="connsiteY13" fmla="*/ 0 h 1050877"/>
                  <a:gd name="connsiteX14" fmla="*/ 1296537 w 2279176"/>
                  <a:gd name="connsiteY14" fmla="*/ 1023582 h 1050877"/>
                  <a:gd name="connsiteX15" fmla="*/ 1323833 w 2279176"/>
                  <a:gd name="connsiteY15" fmla="*/ 13648 h 1050877"/>
                  <a:gd name="connsiteX16" fmla="*/ 1378424 w 2279176"/>
                  <a:gd name="connsiteY16" fmla="*/ 27295 h 1050877"/>
                  <a:gd name="connsiteX17" fmla="*/ 1473958 w 2279176"/>
                  <a:gd name="connsiteY17" fmla="*/ 1009934 h 1050877"/>
                  <a:gd name="connsiteX18" fmla="*/ 1501254 w 2279176"/>
                  <a:gd name="connsiteY18" fmla="*/ 13648 h 1050877"/>
                  <a:gd name="connsiteX19" fmla="*/ 1583140 w 2279176"/>
                  <a:gd name="connsiteY19" fmla="*/ 27295 h 1050877"/>
                  <a:gd name="connsiteX20" fmla="*/ 1678675 w 2279176"/>
                  <a:gd name="connsiteY20" fmla="*/ 1037230 h 1050877"/>
                  <a:gd name="connsiteX21" fmla="*/ 1705970 w 2279176"/>
                  <a:gd name="connsiteY21" fmla="*/ 27295 h 1050877"/>
                  <a:gd name="connsiteX22" fmla="*/ 2279176 w 2279176"/>
                  <a:gd name="connsiteY22" fmla="*/ 27295 h 1050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79176" h="1050877">
                    <a:moveTo>
                      <a:pt x="0" y="27295"/>
                    </a:moveTo>
                    <a:lnTo>
                      <a:pt x="245660" y="27295"/>
                    </a:lnTo>
                    <a:lnTo>
                      <a:pt x="286603" y="1050877"/>
                    </a:lnTo>
                    <a:lnTo>
                      <a:pt x="327546" y="27295"/>
                    </a:lnTo>
                    <a:lnTo>
                      <a:pt x="450376" y="13648"/>
                    </a:lnTo>
                    <a:lnTo>
                      <a:pt x="573206" y="1037230"/>
                    </a:lnTo>
                    <a:lnTo>
                      <a:pt x="532263" y="27295"/>
                    </a:lnTo>
                    <a:lnTo>
                      <a:pt x="655093" y="27295"/>
                    </a:lnTo>
                    <a:lnTo>
                      <a:pt x="764275" y="1009934"/>
                    </a:lnTo>
                    <a:lnTo>
                      <a:pt x="750627" y="13648"/>
                    </a:lnTo>
                    <a:lnTo>
                      <a:pt x="982639" y="0"/>
                    </a:lnTo>
                    <a:lnTo>
                      <a:pt x="1132764" y="996286"/>
                    </a:lnTo>
                    <a:lnTo>
                      <a:pt x="1091821" y="0"/>
                    </a:lnTo>
                    <a:lnTo>
                      <a:pt x="1241946" y="0"/>
                    </a:lnTo>
                    <a:lnTo>
                      <a:pt x="1296537" y="1023582"/>
                    </a:lnTo>
                    <a:lnTo>
                      <a:pt x="1323833" y="13648"/>
                    </a:lnTo>
                    <a:lnTo>
                      <a:pt x="1378424" y="27295"/>
                    </a:lnTo>
                    <a:lnTo>
                      <a:pt x="1473958" y="1009934"/>
                    </a:lnTo>
                    <a:lnTo>
                      <a:pt x="1501254" y="13648"/>
                    </a:lnTo>
                    <a:lnTo>
                      <a:pt x="1583140" y="27295"/>
                    </a:lnTo>
                    <a:lnTo>
                      <a:pt x="1678675" y="1037230"/>
                    </a:lnTo>
                    <a:lnTo>
                      <a:pt x="1705970" y="27295"/>
                    </a:lnTo>
                    <a:lnTo>
                      <a:pt x="2279176" y="27295"/>
                    </a:lnTo>
                  </a:path>
                </a:pathLst>
              </a:custGeom>
              <a:noFill/>
              <a:ln w="28575">
                <a:solidFill>
                  <a:srgbClr val="6C548A"/>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9" name="下矢印 8"/>
              <p:cNvSpPr/>
              <p:nvPr/>
            </p:nvSpPr>
            <p:spPr>
              <a:xfrm rot="10800000">
                <a:off x="7000892" y="3714752"/>
                <a:ext cx="785818" cy="500066"/>
              </a:xfrm>
              <a:prstGeom prst="downArrow">
                <a:avLst/>
              </a:prstGeom>
            </p:spPr>
            <p:style>
              <a:lnRef idx="2">
                <a:schemeClr val="accent1"/>
              </a:lnRef>
              <a:fillRef idx="1">
                <a:schemeClr val="lt1"/>
              </a:fillRef>
              <a:effectRef idx="0">
                <a:schemeClr val="accent1"/>
              </a:effectRef>
              <a:fontRef idx="minor">
                <a:schemeClr val="dk1"/>
              </a:fontRef>
            </p:style>
            <p:txBody>
              <a:bodyPr wrap="none" rtlCol="0" anchor="ctr"/>
              <a:lstStyle/>
              <a:p>
                <a:pPr algn="ctr"/>
                <a:endParaRPr kumimoji="1" lang="ja-JP" altLang="en-US" sz="3200" dirty="0">
                  <a:solidFill>
                    <a:srgbClr val="FF0000"/>
                  </a:solidFill>
                </a:endParaRPr>
              </a:p>
            </p:txBody>
          </p:sp>
        </p:grpSp>
        <p:sp>
          <p:nvSpPr>
            <p:cNvPr id="15" name="テキスト ボックス 14"/>
            <p:cNvSpPr txBox="1"/>
            <p:nvPr/>
          </p:nvSpPr>
          <p:spPr>
            <a:xfrm>
              <a:off x="6572264" y="3143248"/>
              <a:ext cx="1428760" cy="369332"/>
            </a:xfrm>
            <a:prstGeom prst="rect">
              <a:avLst/>
            </a:prstGeom>
            <a:noFill/>
          </p:spPr>
          <p:txBody>
            <a:bodyPr wrap="square" rtlCol="0">
              <a:spAutoFit/>
            </a:bodyPr>
            <a:lstStyle/>
            <a:p>
              <a:r>
                <a:rPr lang="en-US" altLang="ja-JP" b="1" dirty="0" smtClean="0">
                  <a:latin typeface="+mn-ea"/>
                </a:rPr>
                <a:t>I2</a:t>
              </a:r>
              <a:endParaRPr kumimoji="1" lang="ja-JP" altLang="en-US" b="1" dirty="0">
                <a:latin typeface="+mn-ea"/>
              </a:endParaRPr>
            </a:p>
          </p:txBody>
        </p:sp>
        <p:sp>
          <p:nvSpPr>
            <p:cNvPr id="14" name="テキスト ボックス 13"/>
            <p:cNvSpPr txBox="1"/>
            <p:nvPr/>
          </p:nvSpPr>
          <p:spPr>
            <a:xfrm>
              <a:off x="6357950" y="1500174"/>
              <a:ext cx="1928826"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US" altLang="ja-JP" b="1" dirty="0" smtClean="0">
                  <a:latin typeface="+mn-ea"/>
                </a:rPr>
                <a:t>Stellar template</a:t>
              </a:r>
              <a:endParaRPr kumimoji="1" lang="ja-JP" altLang="en-US" b="1" dirty="0">
                <a:latin typeface="+mn-ea"/>
              </a:endParaRPr>
            </a:p>
          </p:txBody>
        </p:sp>
      </p:grpSp>
      <p:sp>
        <p:nvSpPr>
          <p:cNvPr id="17" name="テキスト ボックス 16"/>
          <p:cNvSpPr txBox="1"/>
          <p:nvPr/>
        </p:nvSpPr>
        <p:spPr>
          <a:xfrm>
            <a:off x="6572264" y="4917056"/>
            <a:ext cx="1428760" cy="369332"/>
          </a:xfrm>
          <a:prstGeom prst="rect">
            <a:avLst/>
          </a:prstGeom>
          <a:noFill/>
        </p:spPr>
        <p:txBody>
          <a:bodyPr wrap="square" rtlCol="0">
            <a:spAutoFit/>
          </a:bodyPr>
          <a:lstStyle/>
          <a:p>
            <a:r>
              <a:rPr lang="en-US" altLang="ja-JP" b="1" dirty="0" smtClean="0">
                <a:latin typeface="+mn-ea"/>
              </a:rPr>
              <a:t>observation</a:t>
            </a:r>
            <a:endParaRPr kumimoji="1" lang="ja-JP" altLang="en-US" b="1" dirty="0">
              <a:latin typeface="+mn-ea"/>
            </a:endParaRPr>
          </a:p>
        </p:txBody>
      </p:sp>
      <p:sp>
        <p:nvSpPr>
          <p:cNvPr id="16" name="フリーフォーム 15"/>
          <p:cNvSpPr/>
          <p:nvPr/>
        </p:nvSpPr>
        <p:spPr>
          <a:xfrm>
            <a:off x="6209731" y="846161"/>
            <a:ext cx="2347415" cy="764275"/>
          </a:xfrm>
          <a:custGeom>
            <a:avLst/>
            <a:gdLst>
              <a:gd name="connsiteX0" fmla="*/ 0 w 2347415"/>
              <a:gd name="connsiteY0" fmla="*/ 40943 h 764275"/>
              <a:gd name="connsiteX1" fmla="*/ 136478 w 2347415"/>
              <a:gd name="connsiteY1" fmla="*/ 13648 h 764275"/>
              <a:gd name="connsiteX2" fmla="*/ 245660 w 2347415"/>
              <a:gd name="connsiteY2" fmla="*/ 641445 h 764275"/>
              <a:gd name="connsiteX3" fmla="*/ 368490 w 2347415"/>
              <a:gd name="connsiteY3" fmla="*/ 0 h 764275"/>
              <a:gd name="connsiteX4" fmla="*/ 627797 w 2347415"/>
              <a:gd name="connsiteY4" fmla="*/ 13648 h 764275"/>
              <a:gd name="connsiteX5" fmla="*/ 641445 w 2347415"/>
              <a:gd name="connsiteY5" fmla="*/ 600502 h 764275"/>
              <a:gd name="connsiteX6" fmla="*/ 709684 w 2347415"/>
              <a:gd name="connsiteY6" fmla="*/ 40943 h 764275"/>
              <a:gd name="connsiteX7" fmla="*/ 1050878 w 2347415"/>
              <a:gd name="connsiteY7" fmla="*/ 54591 h 764275"/>
              <a:gd name="connsiteX8" fmla="*/ 1173708 w 2347415"/>
              <a:gd name="connsiteY8" fmla="*/ 518615 h 764275"/>
              <a:gd name="connsiteX9" fmla="*/ 1269242 w 2347415"/>
              <a:gd name="connsiteY9" fmla="*/ 81887 h 764275"/>
              <a:gd name="connsiteX10" fmla="*/ 1555845 w 2347415"/>
              <a:gd name="connsiteY10" fmla="*/ 95535 h 764275"/>
              <a:gd name="connsiteX11" fmla="*/ 1705970 w 2347415"/>
              <a:gd name="connsiteY11" fmla="*/ 764275 h 764275"/>
              <a:gd name="connsiteX12" fmla="*/ 1815153 w 2347415"/>
              <a:gd name="connsiteY12" fmla="*/ 136478 h 764275"/>
              <a:gd name="connsiteX13" fmla="*/ 2347415 w 2347415"/>
              <a:gd name="connsiteY13" fmla="*/ 136478 h 764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47415" h="764275">
                <a:moveTo>
                  <a:pt x="0" y="40943"/>
                </a:moveTo>
                <a:lnTo>
                  <a:pt x="136478" y="13648"/>
                </a:lnTo>
                <a:lnTo>
                  <a:pt x="245660" y="641445"/>
                </a:lnTo>
                <a:lnTo>
                  <a:pt x="368490" y="0"/>
                </a:lnTo>
                <a:lnTo>
                  <a:pt x="627797" y="13648"/>
                </a:lnTo>
                <a:lnTo>
                  <a:pt x="641445" y="600502"/>
                </a:lnTo>
                <a:lnTo>
                  <a:pt x="709684" y="40943"/>
                </a:lnTo>
                <a:lnTo>
                  <a:pt x="1050878" y="54591"/>
                </a:lnTo>
                <a:lnTo>
                  <a:pt x="1173708" y="518615"/>
                </a:lnTo>
                <a:lnTo>
                  <a:pt x="1269242" y="81887"/>
                </a:lnTo>
                <a:lnTo>
                  <a:pt x="1555845" y="95535"/>
                </a:lnTo>
                <a:lnTo>
                  <a:pt x="1705970" y="764275"/>
                </a:lnTo>
                <a:lnTo>
                  <a:pt x="1815153" y="136478"/>
                </a:lnTo>
                <a:lnTo>
                  <a:pt x="2347415" y="136478"/>
                </a:lnTo>
              </a:path>
            </a:pathLst>
          </a:custGeom>
          <a:ln w="3810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8" name="フリーフォーム 17"/>
          <p:cNvSpPr/>
          <p:nvPr/>
        </p:nvSpPr>
        <p:spPr>
          <a:xfrm>
            <a:off x="6264322" y="5308979"/>
            <a:ext cx="2333768" cy="832514"/>
          </a:xfrm>
          <a:custGeom>
            <a:avLst/>
            <a:gdLst>
              <a:gd name="connsiteX0" fmla="*/ 0 w 2333768"/>
              <a:gd name="connsiteY0" fmla="*/ 0 h 832514"/>
              <a:gd name="connsiteX1" fmla="*/ 122830 w 2333768"/>
              <a:gd name="connsiteY1" fmla="*/ 0 h 832514"/>
              <a:gd name="connsiteX2" fmla="*/ 245660 w 2333768"/>
              <a:gd name="connsiteY2" fmla="*/ 791570 h 832514"/>
              <a:gd name="connsiteX3" fmla="*/ 354842 w 2333768"/>
              <a:gd name="connsiteY3" fmla="*/ 0 h 832514"/>
              <a:gd name="connsiteX4" fmla="*/ 436729 w 2333768"/>
              <a:gd name="connsiteY4" fmla="*/ 13648 h 832514"/>
              <a:gd name="connsiteX5" fmla="*/ 504968 w 2333768"/>
              <a:gd name="connsiteY5" fmla="*/ 791570 h 832514"/>
              <a:gd name="connsiteX6" fmla="*/ 545911 w 2333768"/>
              <a:gd name="connsiteY6" fmla="*/ 27296 h 832514"/>
              <a:gd name="connsiteX7" fmla="*/ 600502 w 2333768"/>
              <a:gd name="connsiteY7" fmla="*/ 40943 h 832514"/>
              <a:gd name="connsiteX8" fmla="*/ 723332 w 2333768"/>
              <a:gd name="connsiteY8" fmla="*/ 218364 h 832514"/>
              <a:gd name="connsiteX9" fmla="*/ 805218 w 2333768"/>
              <a:gd name="connsiteY9" fmla="*/ 723331 h 832514"/>
              <a:gd name="connsiteX10" fmla="*/ 859809 w 2333768"/>
              <a:gd name="connsiteY10" fmla="*/ 68239 h 832514"/>
              <a:gd name="connsiteX11" fmla="*/ 1078174 w 2333768"/>
              <a:gd name="connsiteY11" fmla="*/ 81887 h 832514"/>
              <a:gd name="connsiteX12" fmla="*/ 1201003 w 2333768"/>
              <a:gd name="connsiteY12" fmla="*/ 791570 h 832514"/>
              <a:gd name="connsiteX13" fmla="*/ 1214651 w 2333768"/>
              <a:gd name="connsiteY13" fmla="*/ 259308 h 832514"/>
              <a:gd name="connsiteX14" fmla="*/ 1351129 w 2333768"/>
              <a:gd name="connsiteY14" fmla="*/ 81887 h 832514"/>
              <a:gd name="connsiteX15" fmla="*/ 1419368 w 2333768"/>
              <a:gd name="connsiteY15" fmla="*/ 81887 h 832514"/>
              <a:gd name="connsiteX16" fmla="*/ 1501254 w 2333768"/>
              <a:gd name="connsiteY16" fmla="*/ 832514 h 832514"/>
              <a:gd name="connsiteX17" fmla="*/ 1528550 w 2333768"/>
              <a:gd name="connsiteY17" fmla="*/ 68239 h 832514"/>
              <a:gd name="connsiteX18" fmla="*/ 1624084 w 2333768"/>
              <a:gd name="connsiteY18" fmla="*/ 54591 h 832514"/>
              <a:gd name="connsiteX19" fmla="*/ 1746914 w 2333768"/>
              <a:gd name="connsiteY19" fmla="*/ 777922 h 832514"/>
              <a:gd name="connsiteX20" fmla="*/ 1910687 w 2333768"/>
              <a:gd name="connsiteY20" fmla="*/ 68239 h 832514"/>
              <a:gd name="connsiteX21" fmla="*/ 2333768 w 2333768"/>
              <a:gd name="connsiteY21" fmla="*/ 40943 h 83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3768" h="832514">
                <a:moveTo>
                  <a:pt x="0" y="0"/>
                </a:moveTo>
                <a:lnTo>
                  <a:pt x="122830" y="0"/>
                </a:lnTo>
                <a:lnTo>
                  <a:pt x="245660" y="791570"/>
                </a:lnTo>
                <a:lnTo>
                  <a:pt x="354842" y="0"/>
                </a:lnTo>
                <a:lnTo>
                  <a:pt x="436729" y="13648"/>
                </a:lnTo>
                <a:lnTo>
                  <a:pt x="504968" y="791570"/>
                </a:lnTo>
                <a:lnTo>
                  <a:pt x="545911" y="27296"/>
                </a:lnTo>
                <a:lnTo>
                  <a:pt x="600502" y="40943"/>
                </a:lnTo>
                <a:lnTo>
                  <a:pt x="723332" y="218364"/>
                </a:lnTo>
                <a:lnTo>
                  <a:pt x="805218" y="723331"/>
                </a:lnTo>
                <a:lnTo>
                  <a:pt x="859809" y="68239"/>
                </a:lnTo>
                <a:lnTo>
                  <a:pt x="1078174" y="81887"/>
                </a:lnTo>
                <a:lnTo>
                  <a:pt x="1201003" y="791570"/>
                </a:lnTo>
                <a:lnTo>
                  <a:pt x="1214651" y="259308"/>
                </a:lnTo>
                <a:lnTo>
                  <a:pt x="1351129" y="81887"/>
                </a:lnTo>
                <a:lnTo>
                  <a:pt x="1419368" y="81887"/>
                </a:lnTo>
                <a:lnTo>
                  <a:pt x="1501254" y="832514"/>
                </a:lnTo>
                <a:lnTo>
                  <a:pt x="1528550" y="68239"/>
                </a:lnTo>
                <a:lnTo>
                  <a:pt x="1624084" y="54591"/>
                </a:lnTo>
                <a:lnTo>
                  <a:pt x="1746914" y="777922"/>
                </a:lnTo>
                <a:lnTo>
                  <a:pt x="1910687" y="68239"/>
                </a:lnTo>
                <a:lnTo>
                  <a:pt x="2333768" y="40943"/>
                </a:lnTo>
              </a:path>
            </a:pathLst>
          </a:cu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9" name="フリーフォーム 18"/>
          <p:cNvSpPr/>
          <p:nvPr/>
        </p:nvSpPr>
        <p:spPr>
          <a:xfrm>
            <a:off x="6072198" y="3722822"/>
            <a:ext cx="500066" cy="706310"/>
          </a:xfrm>
          <a:custGeom>
            <a:avLst/>
            <a:gdLst>
              <a:gd name="connsiteX0" fmla="*/ 0 w 1252024"/>
              <a:gd name="connsiteY0" fmla="*/ 1226233 h 1277814"/>
              <a:gd name="connsiteX1" fmla="*/ 365760 w 1252024"/>
              <a:gd name="connsiteY1" fmla="*/ 1057421 h 1277814"/>
              <a:gd name="connsiteX2" fmla="*/ 647114 w 1252024"/>
              <a:gd name="connsiteY2" fmla="*/ 2344 h 1277814"/>
              <a:gd name="connsiteX3" fmla="*/ 886264 w 1252024"/>
              <a:gd name="connsiteY3" fmla="*/ 1071488 h 1277814"/>
              <a:gd name="connsiteX4" fmla="*/ 1252024 w 1252024"/>
              <a:gd name="connsiteY4" fmla="*/ 1240301 h 12778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2024" h="1277814">
                <a:moveTo>
                  <a:pt x="0" y="1226233"/>
                </a:moveTo>
                <a:cubicBezTo>
                  <a:pt x="128954" y="1243818"/>
                  <a:pt x="257908" y="1261403"/>
                  <a:pt x="365760" y="1057421"/>
                </a:cubicBezTo>
                <a:cubicBezTo>
                  <a:pt x="473612" y="853439"/>
                  <a:pt x="560363" y="0"/>
                  <a:pt x="647114" y="2344"/>
                </a:cubicBezTo>
                <a:cubicBezTo>
                  <a:pt x="733865" y="4689"/>
                  <a:pt x="785446" y="865162"/>
                  <a:pt x="886264" y="1071488"/>
                </a:cubicBezTo>
                <a:cubicBezTo>
                  <a:pt x="987082" y="1277814"/>
                  <a:pt x="1119553" y="1259057"/>
                  <a:pt x="1252024" y="1240301"/>
                </a:cubicBezTo>
              </a:path>
            </a:pathLst>
          </a:custGeom>
          <a:noFill/>
          <a:ln w="6350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0" name="テキスト ボックス 19"/>
          <p:cNvSpPr txBox="1"/>
          <p:nvPr/>
        </p:nvSpPr>
        <p:spPr>
          <a:xfrm>
            <a:off x="6643702" y="3500438"/>
            <a:ext cx="2071702" cy="1200329"/>
          </a:xfrm>
          <a:prstGeom prst="rect">
            <a:avLst/>
          </a:prstGeom>
          <a:noFill/>
        </p:spPr>
        <p:txBody>
          <a:bodyPr wrap="square" rtlCol="0">
            <a:spAutoFit/>
          </a:bodyPr>
          <a:lstStyle/>
          <a:p>
            <a:r>
              <a:rPr lang="en-US" altLang="ja-JP" sz="2400" dirty="0" err="1" smtClean="0"/>
              <a:t>deconvolution</a:t>
            </a:r>
            <a:endParaRPr lang="en-US" altLang="ja-JP" sz="2400" dirty="0" smtClean="0"/>
          </a:p>
          <a:p>
            <a:r>
              <a:rPr lang="en-US" altLang="ja-JP" sz="2400" dirty="0" smtClean="0"/>
              <a:t>with</a:t>
            </a:r>
          </a:p>
          <a:p>
            <a:r>
              <a:rPr lang="en-US" altLang="ja-JP" sz="2400" dirty="0" smtClean="0"/>
              <a:t>g</a:t>
            </a:r>
            <a:r>
              <a:rPr kumimoji="1" lang="en-US" altLang="ja-JP" sz="2400" dirty="0" smtClean="0"/>
              <a:t>enerated IP</a:t>
            </a:r>
            <a:endParaRPr kumimoji="1" lang="ja-JP" altLang="en-US" sz="2400" dirty="0"/>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457200" y="428604"/>
            <a:ext cx="8229600" cy="5697559"/>
          </a:xfrm>
        </p:spPr>
        <p:txBody>
          <a:bodyPr/>
          <a:lstStyle/>
          <a:p>
            <a:pPr>
              <a:buNone/>
            </a:pPr>
            <a:r>
              <a:rPr lang="ja-JP" altLang="en-US" dirty="0" smtClean="0"/>
              <a:t>パラメータの最適化</a:t>
            </a:r>
          </a:p>
          <a:p>
            <a:pPr lvl="1"/>
            <a:r>
              <a:rPr lang="en-US" altLang="ja-JP" dirty="0" smtClean="0"/>
              <a:t>IP</a:t>
            </a:r>
            <a:r>
              <a:rPr lang="ja-JP" altLang="en-US" dirty="0" smtClean="0"/>
              <a:t>モデリングに用いるガウシアンの数</a:t>
            </a:r>
            <a:endParaRPr lang="en-US" altLang="ja-JP" dirty="0" smtClean="0"/>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pPr/>
              <a:t>32</a:t>
            </a:fld>
            <a:endParaRPr kumimoji="1" lang="ja-JP" altLang="en-US" dirty="0"/>
          </a:p>
        </p:txBody>
      </p:sp>
      <p:pic>
        <p:nvPicPr>
          <p:cNvPr id="139265" name="Picture 1" descr="C:\Documents and Settings\hara\My Documents\paper\2009\0608_work\Clipboard01.png"/>
          <p:cNvPicPr>
            <a:picLocks noChangeAspect="1" noChangeArrowheads="1"/>
          </p:cNvPicPr>
          <p:nvPr/>
        </p:nvPicPr>
        <p:blipFill>
          <a:blip r:embed="rId3" cstate="print"/>
          <a:stretch>
            <a:fillRect/>
          </a:stretch>
        </p:blipFill>
        <p:spPr bwMode="auto">
          <a:xfrm>
            <a:off x="2356443" y="1714488"/>
            <a:ext cx="4430135" cy="3954978"/>
          </a:xfrm>
          <a:prstGeom prst="rect">
            <a:avLst/>
          </a:prstGeom>
          <a:noFill/>
        </p:spPr>
      </p:pic>
      <p:sp>
        <p:nvSpPr>
          <p:cNvPr id="6" name="テキスト ボックス 5"/>
          <p:cNvSpPr txBox="1"/>
          <p:nvPr/>
        </p:nvSpPr>
        <p:spPr>
          <a:xfrm>
            <a:off x="3143904" y="5715016"/>
            <a:ext cx="2999732" cy="461665"/>
          </a:xfrm>
          <a:prstGeom prst="rect">
            <a:avLst/>
          </a:prstGeom>
          <a:noFill/>
        </p:spPr>
        <p:txBody>
          <a:bodyPr wrap="none" rtlCol="0">
            <a:spAutoFit/>
          </a:bodyPr>
          <a:lstStyle/>
          <a:p>
            <a:r>
              <a:rPr kumimoji="1" lang="en-US" altLang="ja-JP" sz="2400" dirty="0" smtClean="0">
                <a:solidFill>
                  <a:srgbClr val="FF0000"/>
                </a:solidFill>
              </a:rPr>
              <a:t>HIDES</a:t>
            </a:r>
            <a:r>
              <a:rPr kumimoji="1" lang="ja-JP" altLang="en-US" sz="2400" dirty="0" smtClean="0">
                <a:solidFill>
                  <a:srgbClr val="FF0000"/>
                </a:solidFill>
              </a:rPr>
              <a:t>でも</a:t>
            </a:r>
            <a:r>
              <a:rPr kumimoji="1" lang="en-US" altLang="ja-JP" sz="2400" dirty="0" smtClean="0">
                <a:solidFill>
                  <a:srgbClr val="FF0000"/>
                </a:solidFill>
              </a:rPr>
              <a:t>10</a:t>
            </a:r>
            <a:r>
              <a:rPr kumimoji="1" lang="ja-JP" altLang="en-US" sz="2400" dirty="0" smtClean="0">
                <a:solidFill>
                  <a:srgbClr val="FF0000"/>
                </a:solidFill>
              </a:rPr>
              <a:t>個が適当</a:t>
            </a:r>
            <a:endParaRPr kumimoji="1" lang="ja-JP" altLang="en-US" sz="2400" dirty="0">
              <a:solidFill>
                <a:srgbClr val="FF0000"/>
              </a:solidFill>
            </a:endParaRP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285720" y="428604"/>
            <a:ext cx="8572560" cy="5697559"/>
          </a:xfrm>
        </p:spPr>
        <p:txBody>
          <a:bodyPr>
            <a:normAutofit/>
          </a:bodyPr>
          <a:lstStyle/>
          <a:p>
            <a:pPr>
              <a:buNone/>
            </a:pPr>
            <a:r>
              <a:rPr lang="ja-JP" altLang="en-US" dirty="0" smtClean="0"/>
              <a:t>パラメータの最適化</a:t>
            </a:r>
          </a:p>
          <a:p>
            <a:pPr lvl="1"/>
            <a:r>
              <a:rPr lang="ja-JP" altLang="en-US" dirty="0" smtClean="0"/>
              <a:t>モデルスペクトルの解析結果</a:t>
            </a:r>
            <a:endParaRPr lang="en-US" altLang="ja-JP" dirty="0" smtClean="0"/>
          </a:p>
          <a:p>
            <a:pPr lvl="1">
              <a:buNone/>
            </a:pPr>
            <a:endParaRPr lang="en-US" altLang="ja-JP" sz="2000" b="1" dirty="0" smtClean="0"/>
          </a:p>
          <a:p>
            <a:pPr lvl="1">
              <a:buNone/>
            </a:pPr>
            <a:r>
              <a:rPr lang="ja-JP" altLang="en-US" sz="2000" b="1" dirty="0" smtClean="0"/>
              <a:t>太線</a:t>
            </a:r>
            <a:r>
              <a:rPr lang="ja-JP" altLang="en-US" sz="2000" dirty="0" smtClean="0"/>
              <a:t>・・・</a:t>
            </a:r>
            <a:r>
              <a:rPr lang="en-US" altLang="ja-JP" sz="2000" dirty="0" smtClean="0"/>
              <a:t>	8</a:t>
            </a:r>
            <a:r>
              <a:rPr lang="ja-JP" altLang="en-US" sz="2000" dirty="0" smtClean="0"/>
              <a:t>個</a:t>
            </a:r>
            <a:endParaRPr lang="en-US" altLang="ja-JP" sz="2000" dirty="0" smtClean="0"/>
          </a:p>
          <a:p>
            <a:pPr lvl="1">
              <a:buNone/>
            </a:pPr>
            <a:r>
              <a:rPr lang="ja-JP" altLang="en-US" sz="2000" dirty="0" smtClean="0"/>
              <a:t>実線・・・</a:t>
            </a:r>
            <a:r>
              <a:rPr lang="en-US" altLang="ja-JP" sz="2000" dirty="0" smtClean="0"/>
              <a:t>	10</a:t>
            </a:r>
            <a:r>
              <a:rPr lang="ja-JP" altLang="en-US" sz="2000" dirty="0" smtClean="0"/>
              <a:t>個</a:t>
            </a:r>
            <a:endParaRPr lang="en-US" altLang="ja-JP" sz="2000" dirty="0" smtClean="0"/>
          </a:p>
          <a:p>
            <a:pPr lvl="1">
              <a:buNone/>
            </a:pPr>
            <a:r>
              <a:rPr lang="ja-JP" altLang="en-US" sz="2000" dirty="0" smtClean="0"/>
              <a:t>破線・・・</a:t>
            </a:r>
            <a:r>
              <a:rPr lang="en-US" altLang="ja-JP" sz="2000" dirty="0" smtClean="0"/>
              <a:t>	6</a:t>
            </a:r>
            <a:r>
              <a:rPr lang="ja-JP" altLang="en-US" sz="2000" dirty="0" smtClean="0"/>
              <a:t>個</a:t>
            </a:r>
            <a:endParaRPr lang="en-US" altLang="ja-JP" sz="2000" dirty="0" smtClean="0"/>
          </a:p>
          <a:p>
            <a:pPr lvl="1">
              <a:buNone/>
            </a:pPr>
            <a:r>
              <a:rPr lang="en-US" altLang="ja-JP" sz="2000" dirty="0"/>
              <a:t>d</a:t>
            </a:r>
            <a:r>
              <a:rPr lang="en-US" altLang="ja-JP" sz="2000" dirty="0" smtClean="0"/>
              <a:t>ash dot</a:t>
            </a:r>
            <a:r>
              <a:rPr lang="ja-JP" altLang="en-US" sz="2000" dirty="0" smtClean="0"/>
              <a:t>・・・</a:t>
            </a:r>
            <a:r>
              <a:rPr lang="en-US" altLang="ja-JP" sz="2000" dirty="0" smtClean="0"/>
              <a:t>	6</a:t>
            </a:r>
            <a:r>
              <a:rPr lang="ja-JP" altLang="en-US" sz="2000" dirty="0" smtClean="0"/>
              <a:t>個（間隔</a:t>
            </a:r>
            <a:r>
              <a:rPr lang="en-US" altLang="ja-JP" sz="2000" dirty="0" smtClean="0"/>
              <a:t>30%</a:t>
            </a:r>
            <a:r>
              <a:rPr lang="ja-JP" altLang="en-US" sz="2000" dirty="0" smtClean="0"/>
              <a:t>広げた）</a:t>
            </a:r>
            <a:endParaRPr lang="en-US" altLang="ja-JP" sz="2000" dirty="0" smtClean="0"/>
          </a:p>
          <a:p>
            <a:pPr lvl="1">
              <a:buNone/>
            </a:pPr>
            <a:r>
              <a:rPr lang="en-US" altLang="ja-JP" sz="2000" dirty="0" smtClean="0"/>
              <a:t>dot “a”</a:t>
            </a:r>
            <a:r>
              <a:rPr lang="ja-JP" altLang="en-US" sz="2000" dirty="0" smtClean="0"/>
              <a:t>・・・</a:t>
            </a:r>
            <a:r>
              <a:rPr lang="en-US" altLang="ja-JP" sz="2000" dirty="0" smtClean="0"/>
              <a:t>	8</a:t>
            </a:r>
            <a:r>
              <a:rPr lang="ja-JP" altLang="en-US" sz="2000" dirty="0" smtClean="0"/>
              <a:t>個（間隔</a:t>
            </a:r>
            <a:r>
              <a:rPr lang="en-US" altLang="ja-JP" sz="2000" dirty="0" smtClean="0"/>
              <a:t>0.9pix</a:t>
            </a:r>
            <a:r>
              <a:rPr lang="ja-JP" altLang="en-US" sz="2000" dirty="0" smtClean="0"/>
              <a:t>）</a:t>
            </a:r>
            <a:endParaRPr lang="en-US" altLang="ja-JP" sz="2000" dirty="0" smtClean="0"/>
          </a:p>
          <a:p>
            <a:pPr lvl="1">
              <a:buNone/>
            </a:pPr>
            <a:r>
              <a:rPr lang="en-US" altLang="ja-JP" sz="2000" dirty="0" smtClean="0"/>
              <a:t>dot “b”</a:t>
            </a:r>
            <a:r>
              <a:rPr lang="ja-JP" altLang="en-US" sz="2000" dirty="0" smtClean="0"/>
              <a:t>・・・</a:t>
            </a:r>
            <a:r>
              <a:rPr lang="en-US" altLang="ja-JP" sz="2000" dirty="0" smtClean="0"/>
              <a:t>	8</a:t>
            </a:r>
            <a:r>
              <a:rPr lang="ja-JP" altLang="en-US" sz="2000" dirty="0" smtClean="0"/>
              <a:t>個（間隔</a:t>
            </a:r>
            <a:r>
              <a:rPr lang="en-US" altLang="ja-JP" sz="2000" dirty="0" smtClean="0"/>
              <a:t>1.0pix</a:t>
            </a:r>
            <a:r>
              <a:rPr lang="ja-JP" altLang="en-US" sz="2000" dirty="0" smtClean="0"/>
              <a:t>）</a:t>
            </a:r>
            <a:endParaRPr lang="en-US" altLang="ja-JP" sz="2000" dirty="0" smtClean="0"/>
          </a:p>
          <a:p>
            <a:pPr lvl="1">
              <a:buNone/>
            </a:pPr>
            <a:r>
              <a:rPr lang="en-US" altLang="ja-JP" sz="2000" dirty="0" smtClean="0"/>
              <a:t>dot “c”</a:t>
            </a:r>
            <a:r>
              <a:rPr lang="ja-JP" altLang="en-US" sz="2000" dirty="0" smtClean="0"/>
              <a:t>・・・</a:t>
            </a:r>
            <a:r>
              <a:rPr lang="en-US" altLang="ja-JP" sz="2000" dirty="0" smtClean="0"/>
              <a:t>	8</a:t>
            </a:r>
            <a:r>
              <a:rPr lang="ja-JP" altLang="en-US" sz="2000" dirty="0" smtClean="0"/>
              <a:t>個（間隔</a:t>
            </a:r>
            <a:r>
              <a:rPr lang="en-US" altLang="ja-JP" sz="2000" dirty="0" smtClean="0"/>
              <a:t>1.2pix</a:t>
            </a:r>
            <a:r>
              <a:rPr lang="ja-JP" altLang="en-US" sz="2000" dirty="0" smtClean="0"/>
              <a:t>）</a:t>
            </a:r>
            <a:endParaRPr lang="en-US" altLang="ja-JP" sz="2000" dirty="0" smtClean="0"/>
          </a:p>
          <a:p>
            <a:pPr lvl="1">
              <a:buNone/>
            </a:pPr>
            <a:endParaRPr lang="en-US" altLang="ja-JP" sz="2000" dirty="0" smtClean="0"/>
          </a:p>
          <a:p>
            <a:pPr>
              <a:buNone/>
            </a:pPr>
            <a:r>
              <a:rPr lang="ja-JP" altLang="en-US" dirty="0" smtClean="0">
                <a:solidFill>
                  <a:srgbClr val="FF0000"/>
                </a:solidFill>
              </a:rPr>
              <a:t>実際の</a:t>
            </a:r>
            <a:r>
              <a:rPr lang="en-US" altLang="ja-JP" dirty="0" smtClean="0">
                <a:solidFill>
                  <a:srgbClr val="FF0000"/>
                </a:solidFill>
              </a:rPr>
              <a:t>IP</a:t>
            </a:r>
            <a:r>
              <a:rPr lang="ja-JP" altLang="en-US" dirty="0" smtClean="0">
                <a:solidFill>
                  <a:srgbClr val="FF0000"/>
                </a:solidFill>
              </a:rPr>
              <a:t>の幅を</a:t>
            </a:r>
            <a:r>
              <a:rPr lang="ja-JP" altLang="en-US" dirty="0">
                <a:solidFill>
                  <a:srgbClr val="FF0000"/>
                </a:solidFill>
              </a:rPr>
              <a:t>衛星ガウシアンで</a:t>
            </a:r>
            <a:r>
              <a:rPr lang="ja-JP" altLang="en-US" dirty="0" smtClean="0">
                <a:solidFill>
                  <a:srgbClr val="FF0000"/>
                </a:solidFill>
              </a:rPr>
              <a:t>十分にカバーさせるように配置することが重要</a:t>
            </a:r>
            <a:r>
              <a:rPr lang="en-US" altLang="ja-JP" dirty="0">
                <a:solidFill>
                  <a:srgbClr val="FF0000"/>
                </a:solidFill>
              </a:rPr>
              <a:t> </a:t>
            </a:r>
            <a:r>
              <a:rPr lang="ja-JP" altLang="en-US" sz="1400" dirty="0" smtClean="0"/>
              <a:t>ただし今回は</a:t>
            </a:r>
            <a:r>
              <a:rPr lang="en-US" altLang="ja-JP" sz="1400" dirty="0" smtClean="0"/>
              <a:t>10</a:t>
            </a:r>
            <a:r>
              <a:rPr lang="ja-JP" altLang="en-US" sz="1400" dirty="0" smtClean="0"/>
              <a:t>個で</a:t>
            </a:r>
            <a:endParaRPr lang="en-US" altLang="ja-JP" sz="3600" dirty="0" smtClean="0"/>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pPr/>
              <a:t>33</a:t>
            </a:fld>
            <a:endParaRPr kumimoji="1" lang="ja-JP" altLang="en-US" dirty="0"/>
          </a:p>
        </p:txBody>
      </p:sp>
      <p:pic>
        <p:nvPicPr>
          <p:cNvPr id="139265" name="Picture 1" descr="C:\Documents and Settings\hara\My Documents\paper\2009\0608_work\Clipboard01.png"/>
          <p:cNvPicPr>
            <a:picLocks noChangeAspect="1" noChangeArrowheads="1"/>
          </p:cNvPicPr>
          <p:nvPr/>
        </p:nvPicPr>
        <p:blipFill>
          <a:blip r:embed="rId3" cstate="print"/>
          <a:stretch>
            <a:fillRect/>
          </a:stretch>
        </p:blipFill>
        <p:spPr bwMode="auto">
          <a:xfrm>
            <a:off x="4710361" y="1571612"/>
            <a:ext cx="4433639" cy="3071834"/>
          </a:xfrm>
          <a:prstGeom prst="rect">
            <a:avLst/>
          </a:prstGeom>
          <a:noFill/>
        </p:spPr>
      </p:pic>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457200" y="428604"/>
            <a:ext cx="8229600" cy="5697559"/>
          </a:xfrm>
        </p:spPr>
        <p:txBody>
          <a:bodyPr/>
          <a:lstStyle/>
          <a:p>
            <a:pPr>
              <a:buNone/>
            </a:pPr>
            <a:r>
              <a:rPr lang="ja-JP" altLang="en-US" dirty="0" smtClean="0"/>
              <a:t>パラメータの最適化</a:t>
            </a:r>
            <a:endParaRPr lang="en-US" altLang="ja-JP" dirty="0" smtClean="0"/>
          </a:p>
          <a:p>
            <a:pPr lvl="1"/>
            <a:r>
              <a:rPr lang="ja-JP" altLang="en-US" dirty="0" smtClean="0"/>
              <a:t>波長スケールを決める多項式</a:t>
            </a:r>
            <a:r>
              <a:rPr kumimoji="1" lang="ja-JP" altLang="en-US" dirty="0" smtClean="0"/>
              <a:t>の次数</a:t>
            </a:r>
            <a:endParaRPr kumimoji="1" lang="en-US" altLang="ja-JP" dirty="0" smtClean="0"/>
          </a:p>
          <a:p>
            <a:pPr lvl="1"/>
            <a:r>
              <a:rPr lang="en-US" altLang="ja-JP" dirty="0" smtClean="0"/>
              <a:t>1 segment</a:t>
            </a:r>
            <a:r>
              <a:rPr lang="ja-JP" altLang="en-US" dirty="0" smtClean="0"/>
              <a:t>の</a:t>
            </a:r>
            <a:r>
              <a:rPr lang="en-US" altLang="ja-JP" dirty="0" smtClean="0"/>
              <a:t>pixel</a:t>
            </a:r>
            <a:r>
              <a:rPr lang="ja-JP" altLang="en-US" dirty="0" smtClean="0"/>
              <a:t>数</a:t>
            </a:r>
            <a:endParaRPr lang="en-US" altLang="ja-JP" dirty="0" smtClean="0"/>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pPr/>
              <a:t>34</a:t>
            </a:fld>
            <a:endParaRPr kumimoji="1" lang="ja-JP" altLang="en-US" dirty="0"/>
          </a:p>
        </p:txBody>
      </p:sp>
      <p:pic>
        <p:nvPicPr>
          <p:cNvPr id="139265" name="Picture 1" descr="C:\Documents and Settings\hara\My Documents\paper\2009\0608_work\Clipboard01.png"/>
          <p:cNvPicPr>
            <a:picLocks noChangeAspect="1" noChangeArrowheads="1"/>
          </p:cNvPicPr>
          <p:nvPr/>
        </p:nvPicPr>
        <p:blipFill>
          <a:blip r:embed="rId3" cstate="print"/>
          <a:stretch>
            <a:fillRect/>
          </a:stretch>
        </p:blipFill>
        <p:spPr bwMode="auto">
          <a:xfrm>
            <a:off x="2000232" y="2000240"/>
            <a:ext cx="4430135" cy="4000504"/>
          </a:xfrm>
          <a:prstGeom prst="rect">
            <a:avLst/>
          </a:prstGeom>
          <a:noFill/>
        </p:spPr>
      </p:pic>
      <p:sp>
        <p:nvSpPr>
          <p:cNvPr id="6" name="テキスト ボックス 5"/>
          <p:cNvSpPr txBox="1"/>
          <p:nvPr/>
        </p:nvSpPr>
        <p:spPr>
          <a:xfrm>
            <a:off x="6489697" y="5143512"/>
            <a:ext cx="1939955" cy="830997"/>
          </a:xfrm>
          <a:prstGeom prst="rect">
            <a:avLst/>
          </a:prstGeom>
          <a:noFill/>
        </p:spPr>
        <p:txBody>
          <a:bodyPr wrap="none" rtlCol="0">
            <a:spAutoFit/>
          </a:bodyPr>
          <a:lstStyle/>
          <a:p>
            <a:r>
              <a:rPr kumimoji="1" lang="ja-JP" altLang="en-US" sz="2400" dirty="0" smtClean="0">
                <a:solidFill>
                  <a:srgbClr val="FF0000"/>
                </a:solidFill>
              </a:rPr>
              <a:t>２次</a:t>
            </a:r>
            <a:endParaRPr kumimoji="1" lang="en-US" altLang="ja-JP" sz="2400" dirty="0" smtClean="0">
              <a:solidFill>
                <a:srgbClr val="FF0000"/>
              </a:solidFill>
            </a:endParaRPr>
          </a:p>
          <a:p>
            <a:r>
              <a:rPr lang="en-US" altLang="ja-JP" sz="2400" dirty="0" smtClean="0">
                <a:solidFill>
                  <a:srgbClr val="FF0000"/>
                </a:solidFill>
              </a:rPr>
              <a:t>150pix</a:t>
            </a:r>
            <a:r>
              <a:rPr kumimoji="1" lang="ja-JP" altLang="en-US" sz="2400" dirty="0" smtClean="0">
                <a:solidFill>
                  <a:srgbClr val="FF0000"/>
                </a:solidFill>
              </a:rPr>
              <a:t>が適切</a:t>
            </a:r>
            <a:endParaRPr kumimoji="1" lang="ja-JP" altLang="en-US" sz="2400" dirty="0">
              <a:solidFill>
                <a:srgbClr val="FF0000"/>
              </a:solidFill>
            </a:endParaRP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457200" y="428604"/>
            <a:ext cx="8229600" cy="5697559"/>
          </a:xfrm>
        </p:spPr>
        <p:txBody>
          <a:bodyPr/>
          <a:lstStyle/>
          <a:p>
            <a:pPr>
              <a:buNone/>
            </a:pPr>
            <a:r>
              <a:rPr lang="ja-JP" altLang="en-US" dirty="0" smtClean="0"/>
              <a:t>パラメータの最適化</a:t>
            </a:r>
            <a:endParaRPr lang="en-US" altLang="ja-JP" dirty="0" smtClean="0"/>
          </a:p>
          <a:p>
            <a:pPr lvl="1"/>
            <a:r>
              <a:rPr lang="en-US" altLang="ja-JP" dirty="0" smtClean="0"/>
              <a:t>I</a:t>
            </a:r>
            <a:r>
              <a:rPr lang="en-US" altLang="ja-JP" baseline="-25000" dirty="0" smtClean="0"/>
              <a:t>2</a:t>
            </a:r>
            <a:r>
              <a:rPr lang="en-US" altLang="ja-JP" dirty="0" smtClean="0"/>
              <a:t>cell </a:t>
            </a:r>
            <a:r>
              <a:rPr lang="ja-JP" altLang="en-US" dirty="0" smtClean="0"/>
              <a:t>の光学的深さの最適化</a:t>
            </a:r>
            <a:endParaRPr lang="en-US" altLang="ja-JP" dirty="0" smtClean="0"/>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pPr/>
              <a:t>35</a:t>
            </a:fld>
            <a:endParaRPr kumimoji="1" lang="ja-JP" altLang="en-US" dirty="0"/>
          </a:p>
        </p:txBody>
      </p:sp>
      <p:pic>
        <p:nvPicPr>
          <p:cNvPr id="139265" name="Picture 1" descr="C:\Documents and Settings\hara\My Documents\paper\2009\0608_work\Clipboard01.png"/>
          <p:cNvPicPr>
            <a:picLocks noChangeAspect="1" noChangeArrowheads="1"/>
          </p:cNvPicPr>
          <p:nvPr/>
        </p:nvPicPr>
        <p:blipFill>
          <a:blip r:embed="rId3" cstate="print"/>
          <a:stretch>
            <a:fillRect/>
          </a:stretch>
        </p:blipFill>
        <p:spPr bwMode="auto">
          <a:xfrm>
            <a:off x="1421982" y="1570642"/>
            <a:ext cx="6364728" cy="3287118"/>
          </a:xfrm>
          <a:prstGeom prst="rect">
            <a:avLst/>
          </a:prstGeom>
          <a:noFill/>
        </p:spPr>
      </p:pic>
      <p:sp>
        <p:nvSpPr>
          <p:cNvPr id="7" name="テキスト ボックス 6"/>
          <p:cNvSpPr txBox="1"/>
          <p:nvPr/>
        </p:nvSpPr>
        <p:spPr>
          <a:xfrm>
            <a:off x="1142976" y="4929198"/>
            <a:ext cx="4714908" cy="830997"/>
          </a:xfrm>
          <a:prstGeom prst="rect">
            <a:avLst/>
          </a:prstGeom>
          <a:noFill/>
        </p:spPr>
        <p:txBody>
          <a:bodyPr wrap="square" rtlCol="0">
            <a:spAutoFit/>
          </a:bodyPr>
          <a:lstStyle/>
          <a:p>
            <a:r>
              <a:rPr kumimoji="1" lang="ja-JP" altLang="en-US" sz="2400" dirty="0" smtClean="0"/>
              <a:t>データによって収束値がバラバラ</a:t>
            </a:r>
            <a:endParaRPr kumimoji="1" lang="en-US" altLang="ja-JP" sz="2400" dirty="0" smtClean="0"/>
          </a:p>
          <a:p>
            <a:r>
              <a:rPr lang="ja-JP" altLang="en-US" sz="2400" dirty="0" smtClean="0"/>
              <a:t>⇒</a:t>
            </a:r>
            <a:r>
              <a:rPr lang="ja-JP" altLang="en-US" sz="2400" dirty="0" smtClean="0">
                <a:solidFill>
                  <a:srgbClr val="FF0000"/>
                </a:solidFill>
              </a:rPr>
              <a:t>各セグメント毎の平均値を採用</a:t>
            </a:r>
            <a:endParaRPr lang="en-US" altLang="ja-JP" sz="2400" dirty="0" smtClean="0">
              <a:solidFill>
                <a:srgbClr val="FF0000"/>
              </a:solidFill>
            </a:endParaRPr>
          </a:p>
        </p:txBody>
      </p:sp>
      <p:sp>
        <p:nvSpPr>
          <p:cNvPr id="8" name="テキスト ボックス 7"/>
          <p:cNvSpPr txBox="1"/>
          <p:nvPr/>
        </p:nvSpPr>
        <p:spPr>
          <a:xfrm>
            <a:off x="7572396" y="2000240"/>
            <a:ext cx="1214446" cy="369332"/>
          </a:xfrm>
          <a:prstGeom prst="rect">
            <a:avLst/>
          </a:prstGeom>
          <a:noFill/>
        </p:spPr>
        <p:txBody>
          <a:bodyPr wrap="square" rtlCol="0">
            <a:spAutoFit/>
          </a:bodyPr>
          <a:lstStyle/>
          <a:p>
            <a:r>
              <a:rPr kumimoji="1" lang="en-US" altLang="ja-JP" dirty="0" smtClean="0"/>
              <a:t>Lick Obs.</a:t>
            </a:r>
            <a:endParaRPr kumimoji="1" lang="ja-JP" altLang="en-US" dirty="0"/>
          </a:p>
        </p:txBody>
      </p:sp>
      <p:sp>
        <p:nvSpPr>
          <p:cNvPr id="9" name="テキスト ボックス 8"/>
          <p:cNvSpPr txBox="1"/>
          <p:nvPr/>
        </p:nvSpPr>
        <p:spPr>
          <a:xfrm>
            <a:off x="7572396" y="3345420"/>
            <a:ext cx="1214446" cy="369332"/>
          </a:xfrm>
          <a:prstGeom prst="rect">
            <a:avLst/>
          </a:prstGeom>
          <a:noFill/>
        </p:spPr>
        <p:txBody>
          <a:bodyPr wrap="square" rtlCol="0">
            <a:spAutoFit/>
          </a:bodyPr>
          <a:lstStyle/>
          <a:p>
            <a:r>
              <a:rPr kumimoji="1" lang="en-US" altLang="ja-JP" dirty="0" smtClean="0"/>
              <a:t>HIDES</a:t>
            </a:r>
            <a:endParaRPr kumimoji="1" lang="ja-JP" altLang="en-US" dirty="0"/>
          </a:p>
        </p:txBody>
      </p:sp>
      <p:sp>
        <p:nvSpPr>
          <p:cNvPr id="10" name="テキスト ボックス 9"/>
          <p:cNvSpPr txBox="1"/>
          <p:nvPr/>
        </p:nvSpPr>
        <p:spPr>
          <a:xfrm>
            <a:off x="1142976" y="5857892"/>
            <a:ext cx="7202613" cy="400110"/>
          </a:xfrm>
          <a:prstGeom prst="rect">
            <a:avLst/>
          </a:prstGeom>
          <a:noFill/>
        </p:spPr>
        <p:txBody>
          <a:bodyPr wrap="none" rtlCol="0">
            <a:spAutoFit/>
          </a:bodyPr>
          <a:lstStyle/>
          <a:p>
            <a:r>
              <a:rPr lang="ja-JP" altLang="en-US" sz="2000" dirty="0" smtClean="0"/>
              <a:t>同様の理由で</a:t>
            </a:r>
            <a:r>
              <a:rPr lang="ja-JP" altLang="en-US" sz="2000" dirty="0" smtClean="0">
                <a:solidFill>
                  <a:srgbClr val="C00000"/>
                </a:solidFill>
              </a:rPr>
              <a:t>波長スケール</a:t>
            </a:r>
            <a:r>
              <a:rPr lang="en-US" altLang="ja-JP" sz="2000" dirty="0" smtClean="0"/>
              <a:t>, </a:t>
            </a:r>
            <a:r>
              <a:rPr lang="ja-JP" altLang="en-US" sz="2000" dirty="0" smtClean="0">
                <a:solidFill>
                  <a:srgbClr val="C00000"/>
                </a:solidFill>
              </a:rPr>
              <a:t>中心ガウシアンの幅</a:t>
            </a:r>
            <a:r>
              <a:rPr lang="ja-JP" altLang="en-US" sz="2000" dirty="0" smtClean="0"/>
              <a:t>も平均値を採用</a:t>
            </a:r>
            <a:endParaRPr kumimoji="1" lang="ja-JP" altLang="en-US" sz="2000" dirty="0"/>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457200" y="428604"/>
            <a:ext cx="8229600" cy="5697559"/>
          </a:xfrm>
        </p:spPr>
        <p:txBody>
          <a:bodyPr>
            <a:normAutofit lnSpcReduction="10000"/>
          </a:bodyPr>
          <a:lstStyle/>
          <a:p>
            <a:pPr>
              <a:buNone/>
            </a:pPr>
            <a:r>
              <a:rPr lang="ja-JP" altLang="en-US" b="1" dirty="0">
                <a:ln w="1905"/>
                <a:effectLst>
                  <a:innerShdw blurRad="69850" dist="43180" dir="5400000">
                    <a:srgbClr val="000000">
                      <a:alpha val="65000"/>
                    </a:srgbClr>
                  </a:innerShdw>
                </a:effectLst>
              </a:rPr>
              <a:t>新</a:t>
            </a:r>
            <a:r>
              <a:rPr kumimoji="1" lang="en-US" altLang="ja-JP" b="1" dirty="0" smtClean="0">
                <a:ln w="1905"/>
                <a:effectLst>
                  <a:innerShdw blurRad="69850" dist="43180" dir="5400000">
                    <a:srgbClr val="000000">
                      <a:alpha val="65000"/>
                    </a:srgbClr>
                  </a:innerShdw>
                </a:effectLst>
              </a:rPr>
              <a:t>Fitting </a:t>
            </a:r>
            <a:r>
              <a:rPr kumimoji="1" lang="ja-JP" altLang="en-US" b="1" dirty="0" smtClean="0">
                <a:ln w="1905"/>
                <a:effectLst>
                  <a:innerShdw blurRad="69850" dist="43180" dir="5400000">
                    <a:srgbClr val="000000">
                      <a:alpha val="65000"/>
                    </a:srgbClr>
                  </a:innerShdw>
                </a:effectLst>
              </a:rPr>
              <a:t>手法</a:t>
            </a:r>
            <a:endParaRPr kumimoji="1" lang="en-US" altLang="ja-JP" sz="2400" dirty="0" smtClean="0"/>
          </a:p>
          <a:p>
            <a:r>
              <a:rPr kumimoji="1" lang="ja-JP" altLang="en-US" dirty="0" smtClean="0"/>
              <a:t>自由パラメータ</a:t>
            </a:r>
            <a:endParaRPr kumimoji="1" lang="en-US" altLang="ja-JP" dirty="0" smtClean="0"/>
          </a:p>
          <a:p>
            <a:pPr lvl="1"/>
            <a:r>
              <a:rPr kumimoji="1" lang="ja-JP" altLang="en-US" dirty="0" smtClean="0"/>
              <a:t>波長スケール関数（線形多項式）</a:t>
            </a:r>
            <a:endParaRPr kumimoji="1" lang="en-US" altLang="ja-JP" dirty="0" smtClean="0"/>
          </a:p>
          <a:p>
            <a:pPr lvl="2"/>
            <a:r>
              <a:rPr kumimoji="1" lang="ja-JP" altLang="en-US" dirty="0" smtClean="0"/>
              <a:t>単一ガウシアンフィットで決定</a:t>
            </a:r>
            <a:endParaRPr kumimoji="1" lang="en-US" altLang="ja-JP" dirty="0" smtClean="0"/>
          </a:p>
          <a:p>
            <a:pPr lvl="1"/>
            <a:r>
              <a:rPr lang="ja-JP" altLang="en-US" dirty="0" smtClean="0"/>
              <a:t>ヨードセルの光学的深さ</a:t>
            </a:r>
            <a:endParaRPr lang="en-US" altLang="ja-JP" dirty="0" smtClean="0"/>
          </a:p>
          <a:p>
            <a:pPr lvl="1"/>
            <a:r>
              <a:rPr lang="ja-JP" altLang="en-US" dirty="0" smtClean="0"/>
              <a:t>コンテニュームフィット用関数（線形多項式）</a:t>
            </a:r>
            <a:endParaRPr lang="en-US" altLang="ja-JP" dirty="0" smtClean="0"/>
          </a:p>
          <a:p>
            <a:pPr lvl="1"/>
            <a:r>
              <a:rPr lang="ja-JP" altLang="en-US" dirty="0" smtClean="0"/>
              <a:t>中心ガウシアンの幅</a:t>
            </a:r>
            <a:endParaRPr lang="en-US" altLang="ja-JP" dirty="0" smtClean="0"/>
          </a:p>
          <a:p>
            <a:pPr lvl="1"/>
            <a:r>
              <a:rPr lang="en-US" altLang="ja-JP" dirty="0"/>
              <a:t>10</a:t>
            </a:r>
            <a:r>
              <a:rPr lang="ja-JP" altLang="en-US" dirty="0"/>
              <a:t>個</a:t>
            </a:r>
            <a:r>
              <a:rPr lang="ja-JP" altLang="en-US" dirty="0" smtClean="0"/>
              <a:t>の衛星ガウシアンの高さ</a:t>
            </a:r>
            <a:endParaRPr lang="en-US" altLang="ja-JP" dirty="0" smtClean="0"/>
          </a:p>
          <a:p>
            <a:pPr lvl="1"/>
            <a:r>
              <a:rPr lang="en-US" altLang="ja-JP" dirty="0"/>
              <a:t>RV</a:t>
            </a:r>
            <a:endParaRPr lang="en-US" altLang="ja-JP" dirty="0" smtClean="0"/>
          </a:p>
          <a:p>
            <a:pPr lvl="1">
              <a:buNone/>
            </a:pPr>
            <a:endParaRPr lang="en-US" altLang="ja-JP" dirty="0" smtClean="0">
              <a:solidFill>
                <a:srgbClr val="FF0000"/>
              </a:solidFill>
            </a:endParaRPr>
          </a:p>
          <a:p>
            <a:pPr lvl="1">
              <a:buNone/>
            </a:pPr>
            <a:r>
              <a:rPr lang="ja-JP" altLang="en-US" dirty="0" smtClean="0">
                <a:solidFill>
                  <a:srgbClr val="FF0000"/>
                </a:solidFill>
              </a:rPr>
              <a:t>セグメント毎に平均値に固定してフィットを繰り返す</a:t>
            </a:r>
            <a:endParaRPr kumimoji="1" lang="en-US" altLang="ja-JP" dirty="0" smtClean="0">
              <a:solidFill>
                <a:srgbClr val="FF0000"/>
              </a:solidFill>
            </a:endParaRPr>
          </a:p>
          <a:p>
            <a:pPr lvl="1"/>
            <a:endParaRPr kumimoji="1" lang="ja-JP" altLang="en-US" dirty="0"/>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pPr/>
              <a:t>36</a:t>
            </a:fld>
            <a:endParaRPr kumimoji="1" lang="ja-JP" altLang="en-US"/>
          </a:p>
        </p:txBody>
      </p:sp>
      <p:grpSp>
        <p:nvGrpSpPr>
          <p:cNvPr id="15" name="グループ化 14"/>
          <p:cNvGrpSpPr/>
          <p:nvPr/>
        </p:nvGrpSpPr>
        <p:grpSpPr>
          <a:xfrm>
            <a:off x="1285852" y="1857364"/>
            <a:ext cx="3571900" cy="1857388"/>
            <a:chOff x="1285852" y="2071678"/>
            <a:chExt cx="3571900" cy="1857388"/>
          </a:xfrm>
        </p:grpSpPr>
        <p:cxnSp>
          <p:nvCxnSpPr>
            <p:cNvPr id="6" name="直線コネクタ 5"/>
            <p:cNvCxnSpPr/>
            <p:nvPr/>
          </p:nvCxnSpPr>
          <p:spPr>
            <a:xfrm>
              <a:off x="1285852" y="2071678"/>
              <a:ext cx="278608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直線コネクタ 6"/>
            <p:cNvCxnSpPr/>
            <p:nvPr/>
          </p:nvCxnSpPr>
          <p:spPr>
            <a:xfrm>
              <a:off x="1285852" y="3000372"/>
              <a:ext cx="35719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直線コネクタ 8"/>
            <p:cNvCxnSpPr/>
            <p:nvPr/>
          </p:nvCxnSpPr>
          <p:spPr>
            <a:xfrm>
              <a:off x="1285852" y="3929066"/>
              <a:ext cx="307183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457200" y="428604"/>
            <a:ext cx="8229600" cy="5697559"/>
          </a:xfrm>
        </p:spPr>
        <p:txBody>
          <a:bodyPr/>
          <a:lstStyle/>
          <a:p>
            <a:r>
              <a:rPr lang="en-US" altLang="ja-JP" dirty="0" smtClean="0"/>
              <a:t>τ </a:t>
            </a:r>
            <a:r>
              <a:rPr lang="en-US" altLang="ja-JP" dirty="0" err="1" smtClean="0"/>
              <a:t>Cet</a:t>
            </a:r>
            <a:r>
              <a:rPr lang="en-US" altLang="ja-JP" dirty="0" smtClean="0"/>
              <a:t>, </a:t>
            </a:r>
            <a:r>
              <a:rPr lang="en-US" altLang="ja-JP" dirty="0" err="1" smtClean="0"/>
              <a:t>Procyon</a:t>
            </a:r>
            <a:r>
              <a:rPr lang="ja-JP" altLang="en-US" dirty="0" smtClean="0"/>
              <a:t>のそれぞれに</a:t>
            </a:r>
            <a:r>
              <a:rPr lang="ja-JP" altLang="en-US" dirty="0"/>
              <a:t>適用</a:t>
            </a:r>
            <a:endParaRPr kumimoji="1" lang="ja-JP" altLang="en-US" dirty="0"/>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pPr/>
              <a:t>37</a:t>
            </a:fld>
            <a:endParaRPr kumimoji="1" lang="ja-JP" altLang="en-US"/>
          </a:p>
        </p:txBody>
      </p:sp>
      <p:pic>
        <p:nvPicPr>
          <p:cNvPr id="5" name="図 4" descr="tau-ceti.png"/>
          <p:cNvPicPr>
            <a:picLocks noChangeAspect="1"/>
          </p:cNvPicPr>
          <p:nvPr/>
        </p:nvPicPr>
        <p:blipFill>
          <a:blip r:embed="rId2" cstate="print"/>
          <a:stretch>
            <a:fillRect/>
          </a:stretch>
        </p:blipFill>
        <p:spPr>
          <a:xfrm>
            <a:off x="1857356" y="1632200"/>
            <a:ext cx="5500726" cy="4191030"/>
          </a:xfrm>
          <a:prstGeom prst="rect">
            <a:avLst/>
          </a:prstGeom>
        </p:spPr>
      </p:pic>
      <p:sp>
        <p:nvSpPr>
          <p:cNvPr id="6" name="テキスト ボックス 5"/>
          <p:cNvSpPr txBox="1"/>
          <p:nvPr/>
        </p:nvSpPr>
        <p:spPr>
          <a:xfrm>
            <a:off x="5715008" y="1853975"/>
            <a:ext cx="1785950" cy="646331"/>
          </a:xfrm>
          <a:prstGeom prst="rect">
            <a:avLst/>
          </a:prstGeom>
          <a:noFill/>
        </p:spPr>
        <p:txBody>
          <a:bodyPr wrap="square" rtlCol="0">
            <a:spAutoFit/>
          </a:bodyPr>
          <a:lstStyle/>
          <a:p>
            <a:r>
              <a:rPr kumimoji="1" lang="en-US" altLang="ja-JP" dirty="0" smtClean="0"/>
              <a:t>HIDES 2006/2007</a:t>
            </a:r>
            <a:endParaRPr kumimoji="1" lang="ja-JP" altLang="en-US" dirty="0"/>
          </a:p>
        </p:txBody>
      </p:sp>
      <p:sp>
        <p:nvSpPr>
          <p:cNvPr id="7" name="テキスト ボックス 6"/>
          <p:cNvSpPr txBox="1"/>
          <p:nvPr/>
        </p:nvSpPr>
        <p:spPr>
          <a:xfrm>
            <a:off x="1285852" y="5857892"/>
            <a:ext cx="6760762" cy="461665"/>
          </a:xfrm>
          <a:prstGeom prst="rect">
            <a:avLst/>
          </a:prstGeom>
          <a:noFill/>
        </p:spPr>
        <p:txBody>
          <a:bodyPr wrap="none" rtlCol="0">
            <a:spAutoFit/>
          </a:bodyPr>
          <a:lstStyle/>
          <a:p>
            <a:r>
              <a:rPr lang="en-US" altLang="ja-JP" sz="2400" dirty="0" smtClean="0"/>
              <a:t>5.6 m/s (Sato et al. 2002) </a:t>
            </a:r>
            <a:r>
              <a:rPr lang="ja-JP" altLang="en-US" sz="2400" dirty="0" smtClean="0"/>
              <a:t>⇒</a:t>
            </a:r>
            <a:r>
              <a:rPr lang="en-US" altLang="ja-JP" sz="2400" dirty="0" smtClean="0"/>
              <a:t> </a:t>
            </a:r>
            <a:r>
              <a:rPr lang="en-US" altLang="ja-JP" sz="2400" dirty="0" smtClean="0">
                <a:solidFill>
                  <a:srgbClr val="FF0000"/>
                </a:solidFill>
              </a:rPr>
              <a:t>2.9 m/s   </a:t>
            </a:r>
            <a:r>
              <a:rPr lang="en-US" altLang="ja-JP" sz="2400" dirty="0" smtClean="0">
                <a:solidFill>
                  <a:srgbClr val="BC0000"/>
                </a:solidFill>
              </a:rPr>
              <a:t>&lt; 3 m/s</a:t>
            </a:r>
            <a:r>
              <a:rPr lang="ja-JP" altLang="en-US" sz="2400" dirty="0" smtClean="0">
                <a:solidFill>
                  <a:srgbClr val="BC0000"/>
                </a:solidFill>
              </a:rPr>
              <a:t> を達成</a:t>
            </a:r>
            <a:endParaRPr kumimoji="1" lang="ja-JP" altLang="en-US" sz="2400" dirty="0"/>
          </a:p>
        </p:txBody>
      </p:sp>
      <p:sp>
        <p:nvSpPr>
          <p:cNvPr id="8" name="テキスト ボックス 7"/>
          <p:cNvSpPr txBox="1"/>
          <p:nvPr/>
        </p:nvSpPr>
        <p:spPr>
          <a:xfrm>
            <a:off x="4000496" y="1071546"/>
            <a:ext cx="1285884" cy="46166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altLang="ja-JP" sz="2400" dirty="0" smtClean="0"/>
              <a:t>τ </a:t>
            </a:r>
            <a:r>
              <a:rPr lang="en-US" altLang="ja-JP" sz="2400" dirty="0" err="1" smtClean="0"/>
              <a:t>Cet</a:t>
            </a:r>
            <a:endParaRPr kumimoji="1" lang="ja-JP" altLang="en-US" sz="2400" dirty="0"/>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457200" y="428604"/>
            <a:ext cx="8229600" cy="5697559"/>
          </a:xfrm>
        </p:spPr>
        <p:txBody>
          <a:bodyPr/>
          <a:lstStyle/>
          <a:p>
            <a:r>
              <a:rPr lang="en-US" altLang="ja-JP" dirty="0" smtClean="0"/>
              <a:t>τ </a:t>
            </a:r>
            <a:r>
              <a:rPr lang="en-US" altLang="ja-JP" dirty="0" err="1" smtClean="0"/>
              <a:t>Cet</a:t>
            </a:r>
            <a:r>
              <a:rPr lang="en-US" altLang="ja-JP" dirty="0" smtClean="0"/>
              <a:t>, </a:t>
            </a:r>
            <a:r>
              <a:rPr lang="en-US" altLang="ja-JP" dirty="0" err="1" smtClean="0"/>
              <a:t>Procyon</a:t>
            </a:r>
            <a:r>
              <a:rPr lang="ja-JP" altLang="en-US" dirty="0" smtClean="0"/>
              <a:t>のそれぞれに</a:t>
            </a:r>
            <a:r>
              <a:rPr lang="ja-JP" altLang="en-US" dirty="0"/>
              <a:t>適用</a:t>
            </a:r>
            <a:endParaRPr kumimoji="1" lang="ja-JP" altLang="en-US" dirty="0"/>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pPr/>
              <a:t>38</a:t>
            </a:fld>
            <a:endParaRPr kumimoji="1" lang="ja-JP" altLang="en-US"/>
          </a:p>
        </p:txBody>
      </p:sp>
      <p:pic>
        <p:nvPicPr>
          <p:cNvPr id="5" name="図 4" descr="tau-ceti.png"/>
          <p:cNvPicPr>
            <a:picLocks noChangeAspect="1"/>
          </p:cNvPicPr>
          <p:nvPr/>
        </p:nvPicPr>
        <p:blipFill>
          <a:blip r:embed="rId2" cstate="print"/>
          <a:stretch>
            <a:fillRect/>
          </a:stretch>
        </p:blipFill>
        <p:spPr>
          <a:xfrm>
            <a:off x="142844" y="2571744"/>
            <a:ext cx="8817245" cy="2071702"/>
          </a:xfrm>
          <a:prstGeom prst="rect">
            <a:avLst/>
          </a:prstGeom>
        </p:spPr>
      </p:pic>
      <p:sp>
        <p:nvSpPr>
          <p:cNvPr id="6" name="テキスト ボックス 5"/>
          <p:cNvSpPr txBox="1"/>
          <p:nvPr/>
        </p:nvSpPr>
        <p:spPr>
          <a:xfrm>
            <a:off x="6572264" y="1785926"/>
            <a:ext cx="2357454" cy="830997"/>
          </a:xfrm>
          <a:prstGeom prst="rect">
            <a:avLst/>
          </a:prstGeom>
          <a:noFill/>
        </p:spPr>
        <p:txBody>
          <a:bodyPr wrap="square" rtlCol="0">
            <a:spAutoFit/>
          </a:bodyPr>
          <a:lstStyle/>
          <a:p>
            <a:r>
              <a:rPr kumimoji="1" lang="en-US" altLang="ja-JP" sz="2400" dirty="0" smtClean="0">
                <a:solidFill>
                  <a:srgbClr val="FF0000"/>
                </a:solidFill>
                <a:effectLst>
                  <a:outerShdw blurRad="38100" dist="38100" dir="2700000" algn="tl">
                    <a:srgbClr val="000000">
                      <a:alpha val="43137"/>
                    </a:srgbClr>
                  </a:outerShdw>
                </a:effectLst>
              </a:rPr>
              <a:t>HIDES</a:t>
            </a:r>
          </a:p>
          <a:p>
            <a:r>
              <a:rPr lang="en-US" altLang="ja-JP" sz="2400" dirty="0" smtClean="0">
                <a:solidFill>
                  <a:srgbClr val="00B050"/>
                </a:solidFill>
                <a:effectLst>
                  <a:outerShdw blurRad="38100" dist="38100" dir="2700000" algn="tl">
                    <a:srgbClr val="000000">
                      <a:alpha val="43137"/>
                    </a:srgbClr>
                  </a:outerShdw>
                </a:effectLst>
              </a:rPr>
              <a:t>Lick</a:t>
            </a:r>
            <a:r>
              <a:rPr lang="en-US" altLang="ja-JP" sz="2400" dirty="0" smtClean="0"/>
              <a:t>	2002</a:t>
            </a:r>
            <a:endParaRPr kumimoji="1" lang="ja-JP" altLang="en-US" sz="2400" dirty="0"/>
          </a:p>
        </p:txBody>
      </p:sp>
      <p:sp>
        <p:nvSpPr>
          <p:cNvPr id="7" name="テキスト ボックス 6"/>
          <p:cNvSpPr txBox="1"/>
          <p:nvPr/>
        </p:nvSpPr>
        <p:spPr>
          <a:xfrm>
            <a:off x="571472" y="5214950"/>
            <a:ext cx="8072494" cy="1569660"/>
          </a:xfrm>
          <a:prstGeom prst="rect">
            <a:avLst/>
          </a:prstGeom>
          <a:noFill/>
        </p:spPr>
        <p:txBody>
          <a:bodyPr wrap="square" rtlCol="0">
            <a:spAutoFit/>
          </a:bodyPr>
          <a:lstStyle/>
          <a:p>
            <a:pPr>
              <a:buNone/>
            </a:pPr>
            <a:r>
              <a:rPr lang="ja-JP" altLang="en-US" sz="2400" dirty="0" smtClean="0"/>
              <a:t>数時間の変化と数日が合わさった</a:t>
            </a:r>
            <a:r>
              <a:rPr lang="en-US" altLang="ja-JP" sz="2400" dirty="0" smtClean="0"/>
              <a:t>10m/s</a:t>
            </a:r>
            <a:r>
              <a:rPr lang="ja-JP" altLang="en-US" sz="2400" dirty="0" smtClean="0"/>
              <a:t>程度の</a:t>
            </a:r>
            <a:r>
              <a:rPr lang="en-US" altLang="ja-JP" sz="2400" dirty="0" smtClean="0"/>
              <a:t>RV</a:t>
            </a:r>
            <a:r>
              <a:rPr lang="ja-JP" altLang="en-US" sz="2400" dirty="0" smtClean="0"/>
              <a:t>変動を確認</a:t>
            </a:r>
            <a:endParaRPr lang="en-US" altLang="ja-JP" sz="2400" dirty="0" smtClean="0"/>
          </a:p>
          <a:p>
            <a:pPr>
              <a:buNone/>
            </a:pPr>
            <a:r>
              <a:rPr lang="en-US" altLang="ja-JP" sz="2400" dirty="0" smtClean="0"/>
              <a:t>Lick</a:t>
            </a:r>
            <a:r>
              <a:rPr lang="ja-JP" altLang="en-US" sz="2400" dirty="0" smtClean="0"/>
              <a:t>のデータにも同じ振動が見られるので観測機器の問題ではない</a:t>
            </a:r>
            <a:endParaRPr lang="en-US" altLang="ja-JP" sz="2400" dirty="0" smtClean="0"/>
          </a:p>
          <a:p>
            <a:pPr>
              <a:buNone/>
            </a:pPr>
            <a:r>
              <a:rPr lang="ja-JP" altLang="en-US" sz="2400" dirty="0" smtClean="0"/>
              <a:t>結局原因は分からず</a:t>
            </a:r>
            <a:r>
              <a:rPr lang="en-US" altLang="ja-JP" sz="2400" dirty="0" smtClean="0"/>
              <a:t>…</a:t>
            </a:r>
            <a:endParaRPr lang="en-US" altLang="ja-JP" sz="2400" dirty="0"/>
          </a:p>
        </p:txBody>
      </p:sp>
      <p:sp>
        <p:nvSpPr>
          <p:cNvPr id="8" name="テキスト ボックス 7"/>
          <p:cNvSpPr txBox="1"/>
          <p:nvPr/>
        </p:nvSpPr>
        <p:spPr>
          <a:xfrm>
            <a:off x="3893339" y="1285860"/>
            <a:ext cx="1357322" cy="46166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kumimoji="1" lang="en-US" altLang="ja-JP" sz="2400" dirty="0" err="1" smtClean="0"/>
              <a:t>Procyon</a:t>
            </a:r>
            <a:endParaRPr kumimoji="1" lang="ja-JP" altLang="en-US" sz="2400" dirty="0"/>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lstStyle/>
          <a:p>
            <a:r>
              <a:rPr lang="ja-JP" altLang="en-US" dirty="0"/>
              <a:t>まとめ</a:t>
            </a:r>
            <a:endParaRPr kumimoji="1" lang="ja-JP" altLang="en-US" dirty="0"/>
          </a:p>
        </p:txBody>
      </p:sp>
      <p:sp>
        <p:nvSpPr>
          <p:cNvPr id="3" name="コンテンツ プレースホルダ 2"/>
          <p:cNvSpPr>
            <a:spLocks noGrp="1"/>
          </p:cNvSpPr>
          <p:nvPr>
            <p:ph idx="1"/>
          </p:nvPr>
        </p:nvSpPr>
        <p:spPr/>
        <p:txBody>
          <a:bodyPr>
            <a:normAutofit/>
          </a:bodyPr>
          <a:lstStyle/>
          <a:p>
            <a:pPr>
              <a:buNone/>
            </a:pPr>
            <a:r>
              <a:rPr kumimoji="1" lang="en-US" altLang="ja-JP" sz="2800" dirty="0" err="1" smtClean="0"/>
              <a:t>Kambe</a:t>
            </a:r>
            <a:r>
              <a:rPr kumimoji="1" lang="en-US" altLang="ja-JP" sz="2800" dirty="0" smtClean="0"/>
              <a:t> et al. 2008</a:t>
            </a:r>
          </a:p>
          <a:p>
            <a:pPr lvl="1"/>
            <a:r>
              <a:rPr lang="en-US" altLang="ja-JP" sz="2400" dirty="0" smtClean="0"/>
              <a:t>Sato et al. (2002)</a:t>
            </a:r>
            <a:r>
              <a:rPr lang="ja-JP" altLang="en-US" sz="2400" dirty="0" smtClean="0"/>
              <a:t>の手法を、フィットに用いるパラメータの吟味、調整にて精度向上</a:t>
            </a:r>
            <a:endParaRPr lang="en-US" altLang="ja-JP" sz="2400" dirty="0" smtClean="0"/>
          </a:p>
          <a:p>
            <a:pPr lvl="2"/>
            <a:r>
              <a:rPr lang="ja-JP" altLang="en-US" sz="2000" dirty="0" smtClean="0"/>
              <a:t>衛星ガウシアンは</a:t>
            </a:r>
            <a:r>
              <a:rPr lang="en-US" altLang="ja-JP" sz="2000" dirty="0" smtClean="0">
                <a:solidFill>
                  <a:srgbClr val="FF0000"/>
                </a:solidFill>
              </a:rPr>
              <a:t>IP</a:t>
            </a:r>
            <a:r>
              <a:rPr lang="ja-JP" altLang="en-US" sz="2000" dirty="0" smtClean="0">
                <a:solidFill>
                  <a:srgbClr val="FF0000"/>
                </a:solidFill>
              </a:rPr>
              <a:t>の幅を十分にカバー</a:t>
            </a:r>
            <a:r>
              <a:rPr lang="ja-JP" altLang="en-US" sz="2000" dirty="0" smtClean="0"/>
              <a:t>させるように配置</a:t>
            </a:r>
            <a:endParaRPr lang="en-US" altLang="ja-JP" sz="2000" dirty="0" smtClean="0"/>
          </a:p>
          <a:p>
            <a:pPr lvl="2"/>
            <a:r>
              <a:rPr lang="ja-JP" altLang="en-US" sz="2000" dirty="0" smtClean="0"/>
              <a:t>収束</a:t>
            </a:r>
            <a:r>
              <a:rPr lang="ja-JP" altLang="en-US" sz="2000" dirty="0"/>
              <a:t>が悪い</a:t>
            </a:r>
            <a:r>
              <a:rPr lang="ja-JP" altLang="en-US" sz="2000" dirty="0" smtClean="0"/>
              <a:t>パラメータ</a:t>
            </a:r>
            <a:endParaRPr lang="en-US" altLang="ja-JP" sz="2000" dirty="0" smtClean="0"/>
          </a:p>
          <a:p>
            <a:pPr lvl="3"/>
            <a:r>
              <a:rPr lang="ja-JP" altLang="en-US" sz="1800" dirty="0" smtClean="0"/>
              <a:t>ヨウ素ガスの光学的深さ</a:t>
            </a:r>
            <a:endParaRPr lang="en-US" altLang="ja-JP" sz="1800" dirty="0" smtClean="0"/>
          </a:p>
          <a:p>
            <a:pPr lvl="3"/>
            <a:r>
              <a:rPr lang="ja-JP" altLang="en-US" sz="1800" dirty="0"/>
              <a:t>波長</a:t>
            </a:r>
            <a:r>
              <a:rPr lang="ja-JP" altLang="en-US" sz="1800" dirty="0" smtClean="0"/>
              <a:t>スケール</a:t>
            </a:r>
            <a:endParaRPr lang="en-US" altLang="ja-JP" sz="1800" dirty="0" smtClean="0"/>
          </a:p>
          <a:p>
            <a:pPr lvl="3"/>
            <a:r>
              <a:rPr lang="ja-JP" altLang="en-US" sz="1800" dirty="0"/>
              <a:t>中心</a:t>
            </a:r>
            <a:r>
              <a:rPr lang="ja-JP" altLang="en-US" sz="1800" dirty="0" smtClean="0"/>
              <a:t>ガウシアンの幅</a:t>
            </a:r>
            <a:endParaRPr lang="en-US" altLang="ja-JP" sz="1800" dirty="0"/>
          </a:p>
          <a:p>
            <a:pPr lvl="2">
              <a:buNone/>
            </a:pPr>
            <a:r>
              <a:rPr lang="en-US" altLang="ja-JP" sz="2000" dirty="0" smtClean="0"/>
              <a:t>	</a:t>
            </a:r>
            <a:r>
              <a:rPr lang="ja-JP" altLang="en-US" sz="2000" dirty="0" smtClean="0"/>
              <a:t>⇒</a:t>
            </a:r>
            <a:r>
              <a:rPr lang="ja-JP" altLang="en-US" sz="2000" dirty="0" smtClean="0">
                <a:solidFill>
                  <a:srgbClr val="0070C0"/>
                </a:solidFill>
              </a:rPr>
              <a:t>平均値で固定</a:t>
            </a:r>
            <a:endParaRPr lang="en-US" altLang="ja-JP" sz="2000" dirty="0" smtClean="0">
              <a:solidFill>
                <a:srgbClr val="0070C0"/>
              </a:solidFill>
            </a:endParaRPr>
          </a:p>
          <a:p>
            <a:pPr lvl="1"/>
            <a:r>
              <a:rPr lang="en-US" altLang="ja-JP" dirty="0" smtClean="0"/>
              <a:t>τ-</a:t>
            </a:r>
            <a:r>
              <a:rPr lang="en-US" altLang="ja-JP" dirty="0" err="1" smtClean="0"/>
              <a:t>Cet</a:t>
            </a:r>
            <a:r>
              <a:rPr lang="ja-JP" altLang="en-US" dirty="0"/>
              <a:t> </a:t>
            </a:r>
            <a:r>
              <a:rPr lang="ja-JP" altLang="en-US" dirty="0" smtClean="0"/>
              <a:t>の長期精度は</a:t>
            </a:r>
            <a:r>
              <a:rPr lang="en-US" altLang="ja-JP" dirty="0" smtClean="0">
                <a:solidFill>
                  <a:srgbClr val="FF0000"/>
                </a:solidFill>
              </a:rPr>
              <a:t>2.9m/s </a:t>
            </a:r>
            <a:r>
              <a:rPr lang="ja-JP" altLang="en-US" dirty="0" smtClean="0"/>
              <a:t>を達成</a:t>
            </a:r>
            <a:endParaRPr lang="en-US" altLang="ja-JP" dirty="0" smtClean="0"/>
          </a:p>
          <a:p>
            <a:pPr lvl="1"/>
            <a:r>
              <a:rPr lang="en-US" altLang="ja-JP" dirty="0" err="1" smtClean="0"/>
              <a:t>Procyon</a:t>
            </a:r>
            <a:r>
              <a:rPr lang="en-US" altLang="ja-JP" dirty="0" smtClean="0"/>
              <a:t> </a:t>
            </a:r>
            <a:r>
              <a:rPr lang="ja-JP" altLang="en-US" dirty="0" smtClean="0"/>
              <a:t>の</a:t>
            </a:r>
            <a:r>
              <a:rPr lang="en-US" altLang="ja-JP" dirty="0" smtClean="0"/>
              <a:t>10 m/s </a:t>
            </a:r>
            <a:r>
              <a:rPr lang="ja-JP" altLang="en-US" dirty="0" smtClean="0"/>
              <a:t>の振動の原因は不明</a:t>
            </a:r>
            <a:endParaRPr lang="en-US" altLang="ja-JP" dirty="0" smtClean="0"/>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pPr/>
              <a:t>39</a:t>
            </a:fld>
            <a:endParaRPr kumimoji="1" lang="ja-JP" altLang="en-US"/>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457200" y="428604"/>
            <a:ext cx="8115328" cy="6000791"/>
          </a:xfrm>
        </p:spPr>
        <p:txBody>
          <a:bodyPr>
            <a:normAutofit/>
          </a:bodyPr>
          <a:lstStyle/>
          <a:p>
            <a:pPr>
              <a:buNone/>
            </a:pPr>
            <a:r>
              <a:rPr kumimoji="1" lang="en-US" altLang="ja-JP" sz="2800" dirty="0" smtClean="0">
                <a:solidFill>
                  <a:srgbClr val="FFFF00"/>
                </a:solidFill>
              </a:rPr>
              <a:t>Strategy</a:t>
            </a:r>
          </a:p>
          <a:p>
            <a:r>
              <a:rPr kumimoji="1" lang="en-US" altLang="ja-JP" sz="2800" dirty="0" smtClean="0"/>
              <a:t>Next 2,000 (N2K) stars</a:t>
            </a:r>
          </a:p>
          <a:p>
            <a:pPr lvl="1"/>
            <a:r>
              <a:rPr kumimoji="1" lang="en-US" altLang="ja-JP" sz="2400" dirty="0" smtClean="0"/>
              <a:t>V &lt; 10.5, d &lt; 110 pc, FGK V, IV</a:t>
            </a:r>
          </a:p>
          <a:p>
            <a:pPr lvl="1"/>
            <a:r>
              <a:rPr lang="en-US" altLang="ja-JP" sz="2400" dirty="0" smtClean="0"/>
              <a:t>High </a:t>
            </a:r>
            <a:r>
              <a:rPr lang="en-US" altLang="ja-JP" sz="2400" dirty="0" smtClean="0"/>
              <a:t>priority to metal-rich </a:t>
            </a:r>
            <a:r>
              <a:rPr lang="en-US" altLang="ja-JP" sz="2400" dirty="0" smtClean="0"/>
              <a:t>stars</a:t>
            </a:r>
          </a:p>
          <a:p>
            <a:pPr lvl="1"/>
            <a:endParaRPr lang="en-US" altLang="ja-JP" sz="2400" dirty="0" smtClean="0"/>
          </a:p>
          <a:p>
            <a:pPr lvl="1"/>
            <a:endParaRPr lang="en-US" altLang="ja-JP" sz="2400" dirty="0" smtClean="0"/>
          </a:p>
          <a:p>
            <a:r>
              <a:rPr lang="en-US" altLang="ja-JP" sz="2800" dirty="0" smtClean="0"/>
              <a:t>3+1 nights observation</a:t>
            </a:r>
          </a:p>
          <a:p>
            <a:pPr lvl="1"/>
            <a:r>
              <a:rPr lang="en-US" altLang="ja-JP" sz="2400" dirty="0" smtClean="0"/>
              <a:t>3 observations in 3 nights in a row</a:t>
            </a:r>
          </a:p>
          <a:p>
            <a:pPr lvl="2"/>
            <a:r>
              <a:rPr lang="en-US" altLang="ja-JP" sz="2000" dirty="0" smtClean="0"/>
              <a:t>1σ scatter</a:t>
            </a:r>
            <a:r>
              <a:rPr lang="en-US" altLang="ja-JP" sz="2000" dirty="0" smtClean="0"/>
              <a:t> &gt; 20 m/s </a:t>
            </a:r>
            <a:r>
              <a:rPr lang="ja-JP" altLang="en-US" sz="2000" dirty="0" smtClean="0"/>
              <a:t>⇒ </a:t>
            </a:r>
            <a:r>
              <a:rPr lang="en-US" altLang="ja-JP" sz="2000" dirty="0" smtClean="0"/>
              <a:t>follow up</a:t>
            </a:r>
          </a:p>
          <a:p>
            <a:pPr lvl="2"/>
            <a:r>
              <a:rPr lang="en-US" altLang="ja-JP" sz="2000" dirty="0" smtClean="0"/>
              <a:t>1σ scatter</a:t>
            </a:r>
            <a:r>
              <a:rPr lang="en-US" altLang="ja-JP" sz="2000" dirty="0" smtClean="0"/>
              <a:t> &lt; 20 m/s </a:t>
            </a:r>
            <a:r>
              <a:rPr lang="ja-JP" altLang="en-US" sz="2000" dirty="0" smtClean="0"/>
              <a:t>⇒ </a:t>
            </a:r>
            <a:r>
              <a:rPr lang="en-US" altLang="ja-JP" sz="2000" dirty="0" smtClean="0"/>
              <a:t>drop</a:t>
            </a:r>
          </a:p>
          <a:p>
            <a:pPr lvl="1"/>
            <a:r>
              <a:rPr lang="en-US" altLang="ja-JP" sz="2400" dirty="0" smtClean="0"/>
              <a:t>Verify candidates to reject  binary system in 1 month later</a:t>
            </a:r>
            <a:endParaRPr lang="en-US" altLang="ja-JP" sz="2400" dirty="0" smtClean="0"/>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pPr/>
              <a:t>4</a:t>
            </a:fld>
            <a:endParaRPr kumimoji="1" lang="ja-JP" altLang="en-US"/>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457200" y="500042"/>
            <a:ext cx="8229600" cy="5626121"/>
          </a:xfrm>
        </p:spPr>
        <p:txBody>
          <a:bodyPr/>
          <a:lstStyle/>
          <a:p>
            <a:r>
              <a:rPr lang="ja-JP" altLang="en-US" dirty="0" smtClean="0"/>
              <a:t>ヨウ素ガスを封入したフィルター（ヨードセル）を通して分光</a:t>
            </a:r>
            <a:endParaRPr lang="en-US" altLang="ja-JP" dirty="0" smtClean="0"/>
          </a:p>
          <a:p>
            <a:r>
              <a:rPr lang="ja-JP" altLang="en-US" dirty="0" smtClean="0"/>
              <a:t>高波長分解能で取得したヨウ素ガスのスペクトル</a:t>
            </a:r>
            <a:r>
              <a:rPr lang="ja-JP" altLang="en-US" sz="2000" dirty="0" smtClean="0"/>
              <a:t>（ヨウ素テンプレートスペクトル）</a:t>
            </a:r>
            <a:r>
              <a:rPr lang="ja-JP" altLang="en-US" dirty="0" smtClean="0"/>
              <a:t>から精密に波長を決定</a:t>
            </a:r>
            <a:endParaRPr lang="en-US" altLang="ja-JP" dirty="0" smtClean="0"/>
          </a:p>
          <a:p>
            <a:pPr lvl="1"/>
            <a:r>
              <a:rPr lang="en-US" altLang="ja-JP" dirty="0" smtClean="0"/>
              <a:t>CCD</a:t>
            </a:r>
            <a:r>
              <a:rPr lang="ja-JP" altLang="en-US" dirty="0" smtClean="0"/>
              <a:t>上の</a:t>
            </a:r>
            <a:r>
              <a:rPr lang="en-US" altLang="ja-JP" dirty="0" smtClean="0"/>
              <a:t>pixel</a:t>
            </a:r>
            <a:r>
              <a:rPr lang="ja-JP" altLang="en-US" dirty="0" smtClean="0"/>
              <a:t>位置と波長の関連付け</a:t>
            </a:r>
            <a:endParaRPr lang="en-US" altLang="ja-JP" dirty="0" smtClean="0"/>
          </a:p>
          <a:p>
            <a:r>
              <a:rPr lang="ja-JP" altLang="en-US" dirty="0" smtClean="0"/>
              <a:t>内包している星スペクトルの</a:t>
            </a:r>
            <a:r>
              <a:rPr lang="en-US" altLang="ja-JP" dirty="0" smtClean="0"/>
              <a:t>Doppler-shift</a:t>
            </a:r>
            <a:r>
              <a:rPr lang="ja-JP" altLang="en-US" dirty="0" smtClean="0"/>
              <a:t>から視線速度を測定</a:t>
            </a:r>
            <a:endParaRPr lang="en-US" altLang="ja-JP" dirty="0" smtClean="0"/>
          </a:p>
          <a:p>
            <a:r>
              <a:rPr lang="ja-JP" altLang="en-US" dirty="0" smtClean="0"/>
              <a:t>時間的変動から軌道要素を決定</a:t>
            </a:r>
            <a:endParaRPr lang="en-US" altLang="ja-JP" dirty="0" smtClean="0"/>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pPr/>
              <a:t>40</a:t>
            </a:fld>
            <a:endParaRPr kumimoji="1" lang="ja-JP" altLang="en-US"/>
          </a:p>
        </p:txBody>
      </p:sp>
      <p:sp>
        <p:nvSpPr>
          <p:cNvPr id="6" name="正方形/長方形 5"/>
          <p:cNvSpPr/>
          <p:nvPr/>
        </p:nvSpPr>
        <p:spPr>
          <a:xfrm>
            <a:off x="0" y="0"/>
            <a:ext cx="9144000" cy="428604"/>
          </a:xfrm>
          <a:prstGeom prst="rect">
            <a:avLst/>
          </a:prstGeom>
          <a:gradFill flip="none" rotWithShape="1">
            <a:gsLst>
              <a:gs pos="0">
                <a:srgbClr val="8488C4">
                  <a:alpha val="70000"/>
                </a:srgbClr>
              </a:gs>
              <a:gs pos="5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smtClean="0">
                <a:solidFill>
                  <a:schemeClr val="tx1"/>
                </a:solidFill>
              </a:rPr>
              <a:t>視線速度解析の概要</a:t>
            </a:r>
            <a:r>
              <a:rPr lang="en-US" altLang="ja-JP" sz="1200" dirty="0" smtClean="0">
                <a:solidFill>
                  <a:schemeClr val="tx1"/>
                </a:solidFill>
              </a:rPr>
              <a:t>(</a:t>
            </a:r>
            <a:r>
              <a:rPr lang="ja-JP" altLang="en-US" sz="1200" dirty="0" smtClean="0">
                <a:solidFill>
                  <a:schemeClr val="tx1"/>
                </a:solidFill>
              </a:rPr>
              <a:t>ヨードセル法</a:t>
            </a:r>
            <a:r>
              <a:rPr lang="en-US" altLang="ja-JP" sz="1200" dirty="0" smtClean="0">
                <a:solidFill>
                  <a:schemeClr val="tx1"/>
                </a:solidFill>
              </a:rPr>
              <a:t>)</a:t>
            </a:r>
            <a:endParaRPr kumimoji="1" lang="ja-JP" altLang="en-US" dirty="0">
              <a:solidFill>
                <a:schemeClr val="tx1"/>
              </a:solidFill>
            </a:endParaRPr>
          </a:p>
        </p:txBody>
      </p:sp>
      <p:sp>
        <p:nvSpPr>
          <p:cNvPr id="5" name="左中かっこ 4"/>
          <p:cNvSpPr/>
          <p:nvPr/>
        </p:nvSpPr>
        <p:spPr>
          <a:xfrm>
            <a:off x="285720" y="500042"/>
            <a:ext cx="285752" cy="4143404"/>
          </a:xfrm>
          <a:prstGeom prst="leftBrace">
            <a:avLst/>
          </a:prstGeom>
          <a:ln w="5080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pic>
        <p:nvPicPr>
          <p:cNvPr id="7" name="図 6" descr="fit.eps"/>
          <p:cNvPicPr>
            <a:picLocks noChangeAspect="1"/>
          </p:cNvPicPr>
          <p:nvPr/>
        </p:nvPicPr>
        <p:blipFill>
          <a:blip r:embed="rId3" cstate="print"/>
          <a:stretch>
            <a:fillRect/>
          </a:stretch>
        </p:blipFill>
        <p:spPr>
          <a:xfrm>
            <a:off x="214282" y="428603"/>
            <a:ext cx="8646204" cy="6000793"/>
          </a:xfrm>
          <a:prstGeom prst="rect">
            <a:avLst/>
          </a:prstGeom>
          <a:noFill/>
        </p:spPr>
      </p:pic>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457200" y="428605"/>
            <a:ext cx="8229600" cy="1143008"/>
          </a:xfrm>
        </p:spPr>
        <p:txBody>
          <a:bodyPr/>
          <a:lstStyle/>
          <a:p>
            <a:r>
              <a:rPr lang="ja-JP" altLang="en-US" dirty="0" smtClean="0"/>
              <a:t>視線速度の究極的な精度は</a:t>
            </a:r>
            <a:r>
              <a:rPr lang="en-US" altLang="ja-JP" dirty="0" smtClean="0"/>
              <a:t>S/N</a:t>
            </a:r>
            <a:r>
              <a:rPr lang="ja-JP" altLang="en-US" dirty="0" smtClean="0"/>
              <a:t>比と星スペクトル形状によって決まる</a:t>
            </a:r>
            <a:r>
              <a:rPr lang="en-US" altLang="ja-JP" sz="2000" dirty="0" smtClean="0"/>
              <a:t>(Butler et al. 1996)</a:t>
            </a:r>
            <a:endParaRPr lang="en-US" altLang="ja-JP" dirty="0" smtClean="0"/>
          </a:p>
          <a:p>
            <a:endParaRPr lang="en-US" altLang="ja-JP" dirty="0" smtClean="0"/>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pPr/>
              <a:t>41</a:t>
            </a:fld>
            <a:endParaRPr kumimoji="1" lang="ja-JP" altLang="en-US"/>
          </a:p>
        </p:txBody>
      </p:sp>
      <p:sp>
        <p:nvSpPr>
          <p:cNvPr id="6" name="正方形/長方形 5"/>
          <p:cNvSpPr/>
          <p:nvPr/>
        </p:nvSpPr>
        <p:spPr>
          <a:xfrm>
            <a:off x="0" y="0"/>
            <a:ext cx="9144000" cy="428604"/>
          </a:xfrm>
          <a:prstGeom prst="rect">
            <a:avLst/>
          </a:prstGeom>
          <a:gradFill flip="none" rotWithShape="1">
            <a:gsLst>
              <a:gs pos="0">
                <a:schemeClr val="accent2">
                  <a:lumMod val="60000"/>
                  <a:lumOff val="40000"/>
                </a:schemeClr>
              </a:gs>
              <a:gs pos="5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smtClean="0">
                <a:solidFill>
                  <a:schemeClr val="tx1"/>
                </a:solidFill>
              </a:rPr>
              <a:t>すばる</a:t>
            </a:r>
            <a:r>
              <a:rPr lang="en-US" altLang="ja-JP" dirty="0" smtClean="0">
                <a:solidFill>
                  <a:schemeClr val="tx1"/>
                </a:solidFill>
              </a:rPr>
              <a:t>HDS</a:t>
            </a:r>
            <a:r>
              <a:rPr lang="ja-JP" altLang="en-US" dirty="0" smtClean="0">
                <a:solidFill>
                  <a:schemeClr val="tx1"/>
                </a:solidFill>
              </a:rPr>
              <a:t>データの精度問題</a:t>
            </a:r>
            <a:endParaRPr kumimoji="1" lang="ja-JP" altLang="en-US" dirty="0">
              <a:solidFill>
                <a:schemeClr val="tx1"/>
              </a:solidFill>
            </a:endParaRPr>
          </a:p>
        </p:txBody>
      </p:sp>
      <p:sp>
        <p:nvSpPr>
          <p:cNvPr id="819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ja-JP" altLang="en-US"/>
          </a:p>
        </p:txBody>
      </p:sp>
      <p:sp>
        <p:nvSpPr>
          <p:cNvPr id="28" name="テキスト ボックス 27"/>
          <p:cNvSpPr txBox="1"/>
          <p:nvPr/>
        </p:nvSpPr>
        <p:spPr>
          <a:xfrm>
            <a:off x="3643306" y="1857364"/>
            <a:ext cx="4786346" cy="1754326"/>
          </a:xfrm>
          <a:prstGeom prst="rect">
            <a:avLst/>
          </a:prstGeom>
          <a:noFill/>
        </p:spPr>
        <p:txBody>
          <a:bodyPr wrap="square" rtlCol="0">
            <a:spAutoFit/>
          </a:bodyPr>
          <a:lstStyle/>
          <a:p>
            <a:r>
              <a:rPr lang="ja-JP" altLang="en-US" sz="2400" dirty="0" smtClean="0"/>
              <a:t>模式図との対応：</a:t>
            </a:r>
            <a:endParaRPr lang="en-US" altLang="ja-JP" sz="2400" dirty="0" smtClean="0"/>
          </a:p>
          <a:p>
            <a:endParaRPr lang="en-US" altLang="ja-JP" sz="2400" dirty="0" smtClean="0"/>
          </a:p>
          <a:p>
            <a:pPr>
              <a:buFont typeface="Wingdings" pitchFamily="2" charset="2"/>
              <a:buChar char="ü"/>
            </a:pPr>
            <a:r>
              <a:rPr kumimoji="1" lang="ja-JP" altLang="en-US" sz="2000" dirty="0" smtClean="0"/>
              <a:t>スペクトル線の太さ　⇒</a:t>
            </a:r>
            <a:r>
              <a:rPr lang="en-US" altLang="ja-JP" sz="2000" dirty="0" smtClean="0"/>
              <a:t> S/N</a:t>
            </a:r>
            <a:r>
              <a:rPr lang="ja-JP" altLang="en-US" sz="2000" dirty="0" smtClean="0"/>
              <a:t>比</a:t>
            </a:r>
            <a:endParaRPr lang="en-US" altLang="ja-JP" sz="2000" dirty="0" smtClean="0"/>
          </a:p>
          <a:p>
            <a:pPr>
              <a:buFont typeface="Wingdings" pitchFamily="2" charset="2"/>
              <a:buChar char="ü"/>
            </a:pPr>
            <a:r>
              <a:rPr kumimoji="1" lang="ja-JP" altLang="en-US" sz="2000" dirty="0" smtClean="0"/>
              <a:t>吸収線の深さ ⇒</a:t>
            </a:r>
            <a:r>
              <a:rPr kumimoji="1" lang="en-US" altLang="ja-JP" sz="2000" dirty="0" smtClean="0"/>
              <a:t> </a:t>
            </a:r>
            <a:r>
              <a:rPr kumimoji="1" lang="ja-JP" altLang="en-US" sz="2000" dirty="0" smtClean="0"/>
              <a:t>恒星</a:t>
            </a:r>
            <a:r>
              <a:rPr lang="ja-JP" altLang="en-US" sz="2000" dirty="0" smtClean="0"/>
              <a:t>固有</a:t>
            </a:r>
            <a:endParaRPr kumimoji="1" lang="en-US" altLang="ja-JP" sz="2000" dirty="0" smtClean="0"/>
          </a:p>
          <a:p>
            <a:pPr>
              <a:buFont typeface="Wingdings" pitchFamily="2" charset="2"/>
              <a:buChar char="ü"/>
            </a:pPr>
            <a:r>
              <a:rPr lang="ja-JP" altLang="en-US" sz="2000" dirty="0" smtClean="0"/>
              <a:t>吸収線の幅 ⇒</a:t>
            </a:r>
            <a:r>
              <a:rPr lang="en-US" altLang="ja-JP" sz="2000" dirty="0" smtClean="0"/>
              <a:t> </a:t>
            </a:r>
            <a:r>
              <a:rPr lang="ja-JP" altLang="en-US" sz="2000" dirty="0" smtClean="0"/>
              <a:t>波長分解能 </a:t>
            </a:r>
            <a:r>
              <a:rPr lang="en-US" altLang="ja-JP" sz="2000" dirty="0" smtClean="0"/>
              <a:t>or </a:t>
            </a:r>
            <a:r>
              <a:rPr lang="ja-JP" altLang="en-US" sz="2000" dirty="0" smtClean="0"/>
              <a:t>恒星固有</a:t>
            </a:r>
            <a:endParaRPr kumimoji="1" lang="ja-JP" altLang="en-US" sz="2000" dirty="0"/>
          </a:p>
        </p:txBody>
      </p:sp>
      <p:graphicFrame>
        <p:nvGraphicFramePr>
          <p:cNvPr id="29" name="オブジェクト 28"/>
          <p:cNvGraphicFramePr>
            <a:graphicFrameLocks noChangeAspect="1"/>
          </p:cNvGraphicFramePr>
          <p:nvPr/>
        </p:nvGraphicFramePr>
        <p:xfrm>
          <a:off x="3500430" y="4500570"/>
          <a:ext cx="1641475" cy="785813"/>
        </p:xfrm>
        <a:graphic>
          <a:graphicData uri="http://schemas.openxmlformats.org/presentationml/2006/ole">
            <p:oleObj spid="_x0000_s80898" name="数式" r:id="rId4" imgW="901440" imgH="431640" progId="Equation.3">
              <p:embed/>
            </p:oleObj>
          </a:graphicData>
        </a:graphic>
      </p:graphicFrame>
      <p:sp>
        <p:nvSpPr>
          <p:cNvPr id="30" name="テキスト ボックス 29"/>
          <p:cNvSpPr txBox="1"/>
          <p:nvPr/>
        </p:nvSpPr>
        <p:spPr>
          <a:xfrm>
            <a:off x="5214942" y="4643446"/>
            <a:ext cx="3702352" cy="369332"/>
          </a:xfrm>
          <a:prstGeom prst="rect">
            <a:avLst/>
          </a:prstGeom>
          <a:noFill/>
        </p:spPr>
        <p:txBody>
          <a:bodyPr wrap="square" rtlCol="0">
            <a:spAutoFit/>
          </a:bodyPr>
          <a:lstStyle/>
          <a:p>
            <a:r>
              <a:rPr kumimoji="1" lang="en-US" altLang="ja-JP" dirty="0" err="1" smtClean="0"/>
              <a:t>ε</a:t>
            </a:r>
            <a:r>
              <a:rPr kumimoji="1" lang="en-US" altLang="ja-JP" baseline="-25000" dirty="0" err="1" smtClean="0"/>
              <a:t>i</a:t>
            </a:r>
            <a:r>
              <a:rPr kumimoji="1" lang="en-US" altLang="ja-JP" dirty="0" smtClean="0"/>
              <a:t>: </a:t>
            </a:r>
            <a:r>
              <a:rPr kumimoji="1" lang="en-US" altLang="ja-JP" dirty="0" err="1" smtClean="0"/>
              <a:t>i</a:t>
            </a:r>
            <a:r>
              <a:rPr kumimoji="1" lang="ja-JP" altLang="en-US" dirty="0" smtClean="0"/>
              <a:t>番目のピクセルのノイズ</a:t>
            </a:r>
            <a:endParaRPr kumimoji="1" lang="en-US" altLang="ja-JP" dirty="0" smtClean="0"/>
          </a:p>
        </p:txBody>
      </p:sp>
      <p:graphicFrame>
        <p:nvGraphicFramePr>
          <p:cNvPr id="8197" name="Object 5"/>
          <p:cNvGraphicFramePr>
            <a:graphicFrameLocks noChangeAspect="1"/>
          </p:cNvGraphicFramePr>
          <p:nvPr/>
        </p:nvGraphicFramePr>
        <p:xfrm>
          <a:off x="3486156" y="5286388"/>
          <a:ext cx="1943100" cy="1063625"/>
        </p:xfrm>
        <a:graphic>
          <a:graphicData uri="http://schemas.openxmlformats.org/presentationml/2006/ole">
            <p:oleObj spid="_x0000_s80899" name="数式" r:id="rId5" imgW="1066680" imgH="583920" progId="Equation.3">
              <p:embed/>
            </p:oleObj>
          </a:graphicData>
        </a:graphic>
      </p:graphicFrame>
      <p:sp>
        <p:nvSpPr>
          <p:cNvPr id="32" name="テキスト ボックス 31"/>
          <p:cNvSpPr txBox="1"/>
          <p:nvPr/>
        </p:nvSpPr>
        <p:spPr>
          <a:xfrm>
            <a:off x="201649" y="4714884"/>
            <a:ext cx="3155905" cy="369332"/>
          </a:xfrm>
          <a:prstGeom prst="rect">
            <a:avLst/>
          </a:prstGeom>
          <a:noFill/>
        </p:spPr>
        <p:txBody>
          <a:bodyPr wrap="square" rtlCol="0">
            <a:spAutoFit/>
          </a:bodyPr>
          <a:lstStyle/>
          <a:p>
            <a:r>
              <a:rPr lang="en-US" altLang="ja-JP" dirty="0" err="1" smtClean="0"/>
              <a:t>i</a:t>
            </a:r>
            <a:r>
              <a:rPr lang="ja-JP" altLang="en-US" dirty="0" smtClean="0"/>
              <a:t>番目のピクセルに於ける誤差</a:t>
            </a:r>
            <a:endParaRPr kumimoji="1" lang="ja-JP" altLang="en-US" dirty="0"/>
          </a:p>
        </p:txBody>
      </p:sp>
      <p:sp>
        <p:nvSpPr>
          <p:cNvPr id="33" name="テキスト ボックス 32"/>
          <p:cNvSpPr txBox="1"/>
          <p:nvPr/>
        </p:nvSpPr>
        <p:spPr>
          <a:xfrm>
            <a:off x="197049" y="5488560"/>
            <a:ext cx="3589133" cy="369332"/>
          </a:xfrm>
          <a:prstGeom prst="rect">
            <a:avLst/>
          </a:prstGeom>
          <a:noFill/>
        </p:spPr>
        <p:txBody>
          <a:bodyPr wrap="square" rtlCol="0">
            <a:spAutoFit/>
          </a:bodyPr>
          <a:lstStyle/>
          <a:p>
            <a:r>
              <a:rPr lang="ja-JP" altLang="en-US" dirty="0" smtClean="0"/>
              <a:t>スペクトル全体での誤差（精度）</a:t>
            </a:r>
            <a:endParaRPr kumimoji="1" lang="ja-JP" altLang="en-US" dirty="0"/>
          </a:p>
        </p:txBody>
      </p:sp>
      <p:grpSp>
        <p:nvGrpSpPr>
          <p:cNvPr id="31" name="グループ化 30"/>
          <p:cNvGrpSpPr/>
          <p:nvPr/>
        </p:nvGrpSpPr>
        <p:grpSpPr>
          <a:xfrm>
            <a:off x="655706" y="1785926"/>
            <a:ext cx="2774080" cy="2226720"/>
            <a:chOff x="655706" y="1785926"/>
            <a:chExt cx="2774080" cy="2226720"/>
          </a:xfrm>
        </p:grpSpPr>
        <p:sp>
          <p:nvSpPr>
            <p:cNvPr id="27" name="テキスト ボックス 26"/>
            <p:cNvSpPr txBox="1"/>
            <p:nvPr/>
          </p:nvSpPr>
          <p:spPr>
            <a:xfrm>
              <a:off x="2500298" y="3000372"/>
              <a:ext cx="394660" cy="461665"/>
            </a:xfrm>
            <a:prstGeom prst="rect">
              <a:avLst/>
            </a:prstGeom>
            <a:noFill/>
          </p:spPr>
          <p:txBody>
            <a:bodyPr wrap="none" rtlCol="0">
              <a:spAutoFit/>
            </a:bodyPr>
            <a:lstStyle/>
            <a:p>
              <a:r>
                <a:rPr lang="en-US" altLang="ja-JP" sz="2400" dirty="0" err="1" smtClean="0"/>
                <a:t>σ</a:t>
              </a:r>
              <a:r>
                <a:rPr lang="en-US" altLang="ja-JP" sz="2400" baseline="-25000" dirty="0" err="1" smtClean="0"/>
                <a:t>i</a:t>
              </a:r>
              <a:endParaRPr kumimoji="1" lang="ja-JP" altLang="en-US" sz="2400" baseline="-25000" dirty="0"/>
            </a:p>
          </p:txBody>
        </p:sp>
        <p:grpSp>
          <p:nvGrpSpPr>
            <p:cNvPr id="35" name="グループ化 34"/>
            <p:cNvGrpSpPr/>
            <p:nvPr/>
          </p:nvGrpSpPr>
          <p:grpSpPr>
            <a:xfrm>
              <a:off x="655706" y="1785926"/>
              <a:ext cx="2774080" cy="2226720"/>
              <a:chOff x="655706" y="1785926"/>
              <a:chExt cx="2774080" cy="2226720"/>
            </a:xfrm>
          </p:grpSpPr>
          <p:grpSp>
            <p:nvGrpSpPr>
              <p:cNvPr id="2" name="グループ化 25"/>
              <p:cNvGrpSpPr/>
              <p:nvPr/>
            </p:nvGrpSpPr>
            <p:grpSpPr>
              <a:xfrm>
                <a:off x="1142976" y="1785926"/>
                <a:ext cx="2286810" cy="2226720"/>
                <a:chOff x="1142976" y="1785926"/>
                <a:chExt cx="2286810" cy="2226720"/>
              </a:xfrm>
            </p:grpSpPr>
            <p:cxnSp>
              <p:nvCxnSpPr>
                <p:cNvPr id="11" name="直線矢印コネクタ 10"/>
                <p:cNvCxnSpPr/>
                <p:nvPr/>
              </p:nvCxnSpPr>
              <p:spPr>
                <a:xfrm rot="5400000" flipH="1" flipV="1">
                  <a:off x="250795" y="2678107"/>
                  <a:ext cx="178595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直線矢印コネクタ 12"/>
                <p:cNvCxnSpPr/>
                <p:nvPr/>
              </p:nvCxnSpPr>
              <p:spPr>
                <a:xfrm>
                  <a:off x="1143770" y="3571082"/>
                  <a:ext cx="2286016"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フリーフォーム 13"/>
                <p:cNvSpPr/>
                <p:nvPr/>
              </p:nvSpPr>
              <p:spPr>
                <a:xfrm>
                  <a:off x="1287887" y="1918952"/>
                  <a:ext cx="1725769" cy="1412383"/>
                </a:xfrm>
                <a:custGeom>
                  <a:avLst/>
                  <a:gdLst>
                    <a:gd name="connsiteX0" fmla="*/ 0 w 1725769"/>
                    <a:gd name="connsiteY0" fmla="*/ 373487 h 1412383"/>
                    <a:gd name="connsiteX1" fmla="*/ 605307 w 1725769"/>
                    <a:gd name="connsiteY1" fmla="*/ 373487 h 1412383"/>
                    <a:gd name="connsiteX2" fmla="*/ 914400 w 1725769"/>
                    <a:gd name="connsiteY2" fmla="*/ 1403797 h 1412383"/>
                    <a:gd name="connsiteX3" fmla="*/ 1107583 w 1725769"/>
                    <a:gd name="connsiteY3" fmla="*/ 321972 h 1412383"/>
                    <a:gd name="connsiteX4" fmla="*/ 1725769 w 1725769"/>
                    <a:gd name="connsiteY4" fmla="*/ 0 h 14123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5769" h="1412383">
                      <a:moveTo>
                        <a:pt x="0" y="373487"/>
                      </a:moveTo>
                      <a:cubicBezTo>
                        <a:pt x="226453" y="287628"/>
                        <a:pt x="452907" y="201769"/>
                        <a:pt x="605307" y="373487"/>
                      </a:cubicBezTo>
                      <a:cubicBezTo>
                        <a:pt x="757707" y="545205"/>
                        <a:pt x="830687" y="1412383"/>
                        <a:pt x="914400" y="1403797"/>
                      </a:cubicBezTo>
                      <a:cubicBezTo>
                        <a:pt x="998113" y="1395211"/>
                        <a:pt x="972355" y="555938"/>
                        <a:pt x="1107583" y="321972"/>
                      </a:cubicBezTo>
                      <a:cubicBezTo>
                        <a:pt x="1242811" y="88006"/>
                        <a:pt x="1484290" y="44003"/>
                        <a:pt x="1725769" y="0"/>
                      </a:cubicBezTo>
                    </a:path>
                  </a:pathLst>
                </a:custGeom>
                <a:ln w="88900">
                  <a:solidFill>
                    <a:schemeClr val="accent1">
                      <a:shade val="95000"/>
                      <a:satMod val="10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6" name="テキスト ボックス 15"/>
                <p:cNvSpPr txBox="1"/>
                <p:nvPr/>
              </p:nvSpPr>
              <p:spPr>
                <a:xfrm>
                  <a:off x="1357290" y="3643314"/>
                  <a:ext cx="2000264" cy="369332"/>
                </a:xfrm>
                <a:prstGeom prst="rect">
                  <a:avLst/>
                </a:prstGeom>
                <a:noFill/>
              </p:spPr>
              <p:txBody>
                <a:bodyPr wrap="square" rtlCol="0">
                  <a:spAutoFit/>
                </a:bodyPr>
                <a:lstStyle/>
                <a:p>
                  <a:r>
                    <a:rPr lang="en-US" altLang="ja-JP" dirty="0" smtClean="0"/>
                    <a:t>wave length</a:t>
                  </a:r>
                  <a:r>
                    <a:rPr kumimoji="1" lang="en-US" altLang="ja-JP" dirty="0" smtClean="0"/>
                    <a:t> (</a:t>
                  </a:r>
                  <a:r>
                    <a:rPr lang="en-US" altLang="ja-JP" dirty="0" smtClean="0"/>
                    <a:t>pixel</a:t>
                  </a:r>
                  <a:r>
                    <a:rPr kumimoji="1" lang="en-US" altLang="ja-JP" dirty="0" smtClean="0"/>
                    <a:t>)</a:t>
                  </a:r>
                  <a:endParaRPr kumimoji="1" lang="ja-JP" altLang="en-US" dirty="0"/>
                </a:p>
              </p:txBody>
            </p:sp>
            <p:cxnSp>
              <p:nvCxnSpPr>
                <p:cNvPr id="18" name="直線コネクタ 17"/>
                <p:cNvCxnSpPr/>
                <p:nvPr/>
              </p:nvCxnSpPr>
              <p:spPr>
                <a:xfrm rot="16200000" flipH="1">
                  <a:off x="1163386" y="2694209"/>
                  <a:ext cx="1714512" cy="3265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rot="16200000" flipH="1">
                  <a:off x="1169762" y="2616396"/>
                  <a:ext cx="1875253" cy="3571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線矢印コネクタ 22"/>
                <p:cNvCxnSpPr/>
                <p:nvPr/>
              </p:nvCxnSpPr>
              <p:spPr>
                <a:xfrm>
                  <a:off x="1785918" y="3429000"/>
                  <a:ext cx="357190" cy="158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直線矢印コネクタ 23"/>
                <p:cNvCxnSpPr/>
                <p:nvPr/>
              </p:nvCxnSpPr>
              <p:spPr>
                <a:xfrm rot="10800000">
                  <a:off x="2214546" y="3429000"/>
                  <a:ext cx="357190" cy="158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34" name="テキスト ボックス 33"/>
              <p:cNvSpPr txBox="1"/>
              <p:nvPr/>
            </p:nvSpPr>
            <p:spPr>
              <a:xfrm rot="16200000">
                <a:off x="-40703" y="2500872"/>
                <a:ext cx="1762149" cy="369332"/>
              </a:xfrm>
              <a:prstGeom prst="rect">
                <a:avLst/>
              </a:prstGeom>
              <a:noFill/>
            </p:spPr>
            <p:txBody>
              <a:bodyPr wrap="square" rtlCol="0">
                <a:spAutoFit/>
              </a:bodyPr>
              <a:lstStyle/>
              <a:p>
                <a:r>
                  <a:rPr kumimoji="1" lang="en-US" altLang="ja-JP" dirty="0" smtClean="0">
                    <a:latin typeface="ＭＳ Ｐ明朝" pitchFamily="18" charset="-128"/>
                    <a:ea typeface="ＭＳ Ｐ明朝" pitchFamily="18" charset="-128"/>
                    <a:cs typeface="Arial Unicode MS" pitchFamily="50" charset="-128"/>
                  </a:rPr>
                  <a:t>I</a:t>
                </a:r>
                <a:r>
                  <a:rPr kumimoji="1" lang="en-US" altLang="ja-JP" dirty="0" smtClean="0"/>
                  <a:t>  (photon count)</a:t>
                </a:r>
                <a:endParaRPr kumimoji="1" lang="ja-JP" altLang="en-US" dirty="0"/>
              </a:p>
            </p:txBody>
          </p:sp>
        </p:grpSp>
        <p:cxnSp>
          <p:nvCxnSpPr>
            <p:cNvPr id="37" name="直線コネクタ 36"/>
            <p:cNvCxnSpPr/>
            <p:nvPr/>
          </p:nvCxnSpPr>
          <p:spPr>
            <a:xfrm rot="5400000">
              <a:off x="1857356" y="2857496"/>
              <a:ext cx="428628" cy="1588"/>
            </a:xfrm>
            <a:prstGeom prst="line">
              <a:avLst/>
            </a:prstGeom>
            <a:ln w="28575">
              <a:solidFill>
                <a:srgbClr val="FF000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38" name="テキスト ボックス 37"/>
            <p:cNvSpPr txBox="1"/>
            <p:nvPr/>
          </p:nvSpPr>
          <p:spPr>
            <a:xfrm>
              <a:off x="1571604" y="2571744"/>
              <a:ext cx="370614" cy="461665"/>
            </a:xfrm>
            <a:prstGeom prst="rect">
              <a:avLst/>
            </a:prstGeom>
            <a:noFill/>
          </p:spPr>
          <p:txBody>
            <a:bodyPr wrap="none" rtlCol="0">
              <a:spAutoFit/>
            </a:bodyPr>
            <a:lstStyle/>
            <a:p>
              <a:r>
                <a:rPr lang="en-US" altLang="ja-JP" sz="2400" dirty="0" err="1" smtClean="0"/>
                <a:t>ε</a:t>
              </a:r>
              <a:r>
                <a:rPr lang="en-US" altLang="ja-JP" sz="2400" baseline="-25000" dirty="0" err="1" smtClean="0"/>
                <a:t>i</a:t>
              </a:r>
              <a:endParaRPr kumimoji="1" lang="ja-JP" altLang="en-US" sz="2400" baseline="-25000" dirty="0"/>
            </a:p>
          </p:txBody>
        </p:sp>
      </p:gr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コンテンツ プレースホルダ 2"/>
          <p:cNvSpPr txBox="1">
            <a:spLocks/>
          </p:cNvSpPr>
          <p:nvPr/>
        </p:nvSpPr>
        <p:spPr>
          <a:xfrm>
            <a:off x="357158" y="428604"/>
            <a:ext cx="8358246" cy="5697559"/>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Pct val="70000"/>
              <a:buFont typeface="Wingdings" pitchFamily="2" charset="2"/>
              <a:buChar char="u"/>
              <a:tabLst/>
              <a:defRPr/>
            </a:pPr>
            <a:r>
              <a:rPr kumimoji="1" lang="ja-JP" altLang="en-US" sz="3200" b="0" i="0" u="none" strike="noStrike" kern="1200" cap="none" spc="0" normalizeH="0" baseline="0" noProof="0" dirty="0" smtClean="0">
                <a:ln>
                  <a:noFill/>
                </a:ln>
                <a:solidFill>
                  <a:schemeClr val="tx1"/>
                </a:solidFill>
                <a:effectLst/>
                <a:uLnTx/>
                <a:uFillTx/>
                <a:latin typeface="+mn-lt"/>
                <a:ea typeface="+mn-ea"/>
                <a:cs typeface="+mn-cs"/>
              </a:rPr>
              <a:t>どこまで精度向上が図れるか？</a:t>
            </a:r>
            <a:endParaRPr kumimoji="1" lang="en-US" altLang="ja-JP" sz="3200" b="0"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Tx/>
              <a:buSzPct val="60000"/>
              <a:buFont typeface="Wingdings" pitchFamily="2" charset="2"/>
              <a:buChar char="p"/>
              <a:tabLst/>
              <a:defRPr/>
            </a:pPr>
            <a:r>
              <a:rPr kumimoji="1" lang="en-US" altLang="ja-JP" sz="2800" b="0" i="0" u="none" strike="noStrike" kern="1200" cap="none" spc="0" normalizeH="0" baseline="0" noProof="0" dirty="0" smtClean="0">
                <a:ln>
                  <a:noFill/>
                </a:ln>
                <a:solidFill>
                  <a:schemeClr val="tx1"/>
                </a:solidFill>
                <a:effectLst/>
                <a:uLnTx/>
                <a:uFillTx/>
                <a:latin typeface="+mn-lt"/>
                <a:ea typeface="+mn-ea"/>
                <a:cs typeface="+mn-cs"/>
              </a:rPr>
              <a:t>S/N=150, R=60,000, Na-D line (λ=5890Å)</a:t>
            </a:r>
            <a:r>
              <a:rPr kumimoji="1" lang="ja-JP" altLang="en-US" sz="2800" b="0" i="0" u="none" strike="noStrike" kern="1200" cap="none" spc="0" normalizeH="0" baseline="0" noProof="0" dirty="0" smtClean="0">
                <a:ln>
                  <a:noFill/>
                </a:ln>
                <a:solidFill>
                  <a:schemeClr val="tx1"/>
                </a:solidFill>
                <a:effectLst/>
                <a:uLnTx/>
                <a:uFillTx/>
                <a:latin typeface="+mn-lt"/>
                <a:ea typeface="+mn-ea"/>
                <a:cs typeface="+mn-cs"/>
              </a:rPr>
              <a:t>のデータを用いて短期的精度を試算</a:t>
            </a:r>
            <a:endParaRPr kumimoji="1" lang="en-US" altLang="ja-JP" sz="2800" b="0"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Tx/>
              <a:buSzPct val="60000"/>
              <a:buFont typeface="Wingdings" pitchFamily="2" charset="2"/>
              <a:buChar char="p"/>
              <a:tabLst/>
              <a:defRPr/>
            </a:pPr>
            <a:endParaRPr kumimoji="1" lang="en-US" altLang="ja-JP" sz="2800" b="0"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Tx/>
              <a:buSzPct val="60000"/>
              <a:buFont typeface="Wingdings" pitchFamily="2" charset="2"/>
              <a:buChar char="p"/>
              <a:tabLst/>
              <a:defRPr/>
            </a:pPr>
            <a:endParaRPr kumimoji="1" lang="en-US" altLang="ja-JP" sz="2800" b="0" i="0" u="none" strike="noStrike" kern="1200" cap="none" spc="0" normalizeH="0" baseline="0" noProof="0" dirty="0" smtClean="0">
              <a:ln>
                <a:noFill/>
              </a:ln>
              <a:solidFill>
                <a:schemeClr val="tx1"/>
              </a:solidFill>
              <a:effectLst/>
              <a:uLnTx/>
              <a:uFillTx/>
              <a:latin typeface="+mn-lt"/>
              <a:ea typeface="+mn-ea"/>
              <a:cs typeface="+mn-cs"/>
            </a:endParaRP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1" lang="ja-JP" altLang="en-US" sz="2200" b="0" i="0" u="none" strike="noStrike" kern="1200" cap="none" spc="0" normalizeH="0" baseline="0" noProof="0" dirty="0" smtClean="0">
                <a:ln>
                  <a:noFill/>
                </a:ln>
                <a:solidFill>
                  <a:schemeClr val="tx1"/>
                </a:solidFill>
                <a:effectLst/>
                <a:uLnTx/>
                <a:uFillTx/>
                <a:latin typeface="+mn-lt"/>
                <a:ea typeface="+mn-ea"/>
                <a:cs typeface="+mn-cs"/>
              </a:rPr>
              <a:t>ただし、吸収線に於けるノイズ幅の減少は考慮せず</a:t>
            </a:r>
            <a:endParaRPr kumimoji="1" lang="en-US" altLang="ja-JP" sz="2200" b="0"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Tx/>
              <a:buSzPct val="60000"/>
              <a:buFont typeface="Wingdings" pitchFamily="2" charset="2"/>
              <a:buChar char="p"/>
              <a:tabLst/>
              <a:defRPr/>
            </a:pPr>
            <a:r>
              <a:rPr kumimoji="1" lang="ja-JP" altLang="en-US" sz="2800" b="0" i="0" u="none" strike="noStrike" kern="1200" cap="none" spc="0" normalizeH="0" baseline="0" noProof="0" dirty="0" smtClean="0">
                <a:ln>
                  <a:noFill/>
                </a:ln>
                <a:solidFill>
                  <a:schemeClr val="tx1"/>
                </a:solidFill>
                <a:effectLst/>
                <a:uLnTx/>
                <a:uFillTx/>
                <a:latin typeface="+mn-lt"/>
                <a:ea typeface="+mn-ea"/>
                <a:cs typeface="+mn-cs"/>
              </a:rPr>
              <a:t>現在の精度よりも小さくなる余地はありそう</a:t>
            </a:r>
            <a:endParaRPr kumimoji="1" lang="en-US" altLang="ja-JP" sz="2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Pct val="70000"/>
              <a:buFont typeface="Wingdings" pitchFamily="2" charset="2"/>
              <a:buChar char="u"/>
              <a:tabLst/>
              <a:defRPr/>
            </a:pPr>
            <a:endParaRPr kumimoji="1" lang="en-US" altLang="ja-JP" sz="32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pPr/>
              <a:t>42</a:t>
            </a:fld>
            <a:endParaRPr kumimoji="1" lang="ja-JP" altLang="en-US"/>
          </a:p>
        </p:txBody>
      </p:sp>
      <p:sp>
        <p:nvSpPr>
          <p:cNvPr id="5" name="正方形/長方形 4"/>
          <p:cNvSpPr/>
          <p:nvPr/>
        </p:nvSpPr>
        <p:spPr>
          <a:xfrm>
            <a:off x="0" y="0"/>
            <a:ext cx="9144000" cy="428604"/>
          </a:xfrm>
          <a:prstGeom prst="rect">
            <a:avLst/>
          </a:prstGeom>
          <a:gradFill flip="none" rotWithShape="1">
            <a:gsLst>
              <a:gs pos="0">
                <a:schemeClr val="accent2">
                  <a:lumMod val="60000"/>
                  <a:lumOff val="40000"/>
                </a:schemeClr>
              </a:gs>
              <a:gs pos="5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smtClean="0">
                <a:solidFill>
                  <a:schemeClr val="tx1"/>
                </a:solidFill>
              </a:rPr>
              <a:t>すばる</a:t>
            </a:r>
            <a:r>
              <a:rPr lang="en-US" altLang="ja-JP" dirty="0" smtClean="0">
                <a:solidFill>
                  <a:schemeClr val="tx1"/>
                </a:solidFill>
              </a:rPr>
              <a:t>HDS</a:t>
            </a:r>
            <a:r>
              <a:rPr lang="ja-JP" altLang="en-US" dirty="0" smtClean="0">
                <a:solidFill>
                  <a:schemeClr val="tx1"/>
                </a:solidFill>
              </a:rPr>
              <a:t>データの精度問題</a:t>
            </a:r>
            <a:endParaRPr kumimoji="1" lang="ja-JP" altLang="en-US" dirty="0">
              <a:solidFill>
                <a:schemeClr val="tx1"/>
              </a:solidFill>
            </a:endParaRPr>
          </a:p>
        </p:txBody>
      </p:sp>
      <p:sp>
        <p:nvSpPr>
          <p:cNvPr id="6" name="テキスト ボックス 5"/>
          <p:cNvSpPr txBox="1"/>
          <p:nvPr/>
        </p:nvSpPr>
        <p:spPr>
          <a:xfrm>
            <a:off x="3428992" y="1928802"/>
            <a:ext cx="1571636" cy="892552"/>
          </a:xfrm>
          <a:prstGeom prst="rect">
            <a:avLst/>
          </a:prstGeom>
          <a:noFill/>
        </p:spPr>
        <p:txBody>
          <a:bodyPr wrap="square" rtlCol="0">
            <a:spAutoFit/>
          </a:bodyPr>
          <a:lstStyle/>
          <a:p>
            <a:pPr algn="ctr"/>
            <a:r>
              <a:rPr lang="ja-JP" altLang="en-US" sz="2400" dirty="0" smtClean="0"/>
              <a:t>↓</a:t>
            </a:r>
            <a:endParaRPr lang="en-US" altLang="ja-JP" sz="2400" dirty="0" smtClean="0"/>
          </a:p>
          <a:p>
            <a:pPr algn="ctr"/>
            <a:r>
              <a:rPr kumimoji="1" lang="en-US" altLang="ja-JP" sz="2800" dirty="0" smtClean="0">
                <a:solidFill>
                  <a:srgbClr val="FF0000"/>
                </a:solidFill>
              </a:rPr>
              <a:t>2.0[m/s]</a:t>
            </a:r>
            <a:endParaRPr kumimoji="1" lang="ja-JP" altLang="en-US" sz="2800" dirty="0">
              <a:solidFill>
                <a:srgbClr val="FF0000"/>
              </a:solidFill>
            </a:endParaRP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457200" y="428604"/>
            <a:ext cx="8229600" cy="5697559"/>
          </a:xfrm>
        </p:spPr>
        <p:txBody>
          <a:bodyPr/>
          <a:lstStyle/>
          <a:p>
            <a:r>
              <a:rPr lang="ja-JP" altLang="en-US" dirty="0" smtClean="0"/>
              <a:t>現在のすばる</a:t>
            </a:r>
            <a:r>
              <a:rPr lang="en-US" altLang="ja-JP" dirty="0" smtClean="0"/>
              <a:t>HDS</a:t>
            </a:r>
            <a:r>
              <a:rPr lang="ja-JP" altLang="en-US" dirty="0" smtClean="0"/>
              <a:t>の精度</a:t>
            </a:r>
            <a:endParaRPr lang="en-US" altLang="ja-JP" dirty="0" smtClean="0"/>
          </a:p>
          <a:p>
            <a:pPr lvl="1"/>
            <a:r>
              <a:rPr lang="ja-JP" altLang="en-US" dirty="0" smtClean="0"/>
              <a:t>視線速度不変星 </a:t>
            </a:r>
            <a:r>
              <a:rPr lang="en-US" altLang="ja-JP" dirty="0" smtClean="0"/>
              <a:t>HD9407</a:t>
            </a:r>
          </a:p>
          <a:p>
            <a:pPr lvl="2"/>
            <a:r>
              <a:rPr lang="ja-JP" altLang="en-US" dirty="0" smtClean="0"/>
              <a:t>短期間：</a:t>
            </a:r>
            <a:r>
              <a:rPr lang="en-US" altLang="ja-JP" dirty="0" smtClean="0">
                <a:solidFill>
                  <a:srgbClr val="FF0000"/>
                </a:solidFill>
              </a:rPr>
              <a:t>3</a:t>
            </a:r>
            <a:r>
              <a:rPr lang="ja-JP" altLang="en-US" dirty="0" smtClean="0">
                <a:solidFill>
                  <a:srgbClr val="FF0000"/>
                </a:solidFill>
              </a:rPr>
              <a:t>～</a:t>
            </a:r>
            <a:r>
              <a:rPr lang="en-US" altLang="ja-JP" dirty="0" smtClean="0">
                <a:solidFill>
                  <a:srgbClr val="FF0000"/>
                </a:solidFill>
              </a:rPr>
              <a:t>4 [m/s]  </a:t>
            </a:r>
            <a:r>
              <a:rPr lang="ja-JP" altLang="en-US" dirty="0" smtClean="0"/>
              <a:t>⇒各点のエラーバーに相当</a:t>
            </a:r>
            <a:endParaRPr lang="en-US" altLang="ja-JP" dirty="0" smtClean="0"/>
          </a:p>
          <a:p>
            <a:pPr lvl="2"/>
            <a:r>
              <a:rPr lang="ja-JP" altLang="en-US" dirty="0" smtClean="0"/>
              <a:t>長期間：</a:t>
            </a:r>
            <a:r>
              <a:rPr lang="en-US" altLang="ja-JP" dirty="0" smtClean="0">
                <a:solidFill>
                  <a:srgbClr val="FF0000"/>
                </a:solidFill>
              </a:rPr>
              <a:t>10 [m/s]</a:t>
            </a:r>
            <a:r>
              <a:rPr lang="ja-JP" altLang="en-US" dirty="0" smtClean="0">
                <a:solidFill>
                  <a:srgbClr val="FF0000"/>
                </a:solidFill>
              </a:rPr>
              <a:t>      </a:t>
            </a:r>
            <a:r>
              <a:rPr lang="ja-JP" altLang="en-US" dirty="0" smtClean="0"/>
              <a:t>⇒全体の</a:t>
            </a:r>
            <a:r>
              <a:rPr lang="en-US" altLang="ja-JP" dirty="0" smtClean="0"/>
              <a:t>1σ</a:t>
            </a:r>
            <a:r>
              <a:rPr lang="ja-JP" altLang="en-US" dirty="0" smtClean="0"/>
              <a:t>ばらつきに相当</a:t>
            </a:r>
            <a:endParaRPr kumimoji="1" lang="ja-JP" altLang="en-US" dirty="0"/>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pPr/>
              <a:t>43</a:t>
            </a:fld>
            <a:endParaRPr kumimoji="1" lang="ja-JP" altLang="en-US"/>
          </a:p>
        </p:txBody>
      </p:sp>
      <p:sp>
        <p:nvSpPr>
          <p:cNvPr id="5" name="正方形/長方形 4"/>
          <p:cNvSpPr/>
          <p:nvPr/>
        </p:nvSpPr>
        <p:spPr>
          <a:xfrm>
            <a:off x="0" y="0"/>
            <a:ext cx="9144000" cy="428604"/>
          </a:xfrm>
          <a:prstGeom prst="rect">
            <a:avLst/>
          </a:prstGeom>
          <a:gradFill flip="none" rotWithShape="1">
            <a:gsLst>
              <a:gs pos="0">
                <a:schemeClr val="accent2">
                  <a:lumMod val="60000"/>
                  <a:lumOff val="40000"/>
                </a:schemeClr>
              </a:gs>
              <a:gs pos="5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smtClean="0">
                <a:solidFill>
                  <a:schemeClr val="tx1"/>
                </a:solidFill>
              </a:rPr>
              <a:t>すばる</a:t>
            </a:r>
            <a:r>
              <a:rPr lang="en-US" altLang="ja-JP" dirty="0" smtClean="0">
                <a:solidFill>
                  <a:schemeClr val="tx1"/>
                </a:solidFill>
              </a:rPr>
              <a:t>HDS</a:t>
            </a:r>
            <a:r>
              <a:rPr lang="ja-JP" altLang="en-US" dirty="0" smtClean="0">
                <a:solidFill>
                  <a:schemeClr val="tx1"/>
                </a:solidFill>
              </a:rPr>
              <a:t>データの精度問題</a:t>
            </a:r>
            <a:endParaRPr kumimoji="1" lang="ja-JP" altLang="en-US" dirty="0">
              <a:solidFill>
                <a:schemeClr val="tx1"/>
              </a:solidFill>
            </a:endParaRPr>
          </a:p>
        </p:txBody>
      </p:sp>
      <p:pic>
        <p:nvPicPr>
          <p:cNvPr id="6" name="図 5" descr="9407.gif"/>
          <p:cNvPicPr>
            <a:picLocks noChangeAspect="1"/>
          </p:cNvPicPr>
          <p:nvPr/>
        </p:nvPicPr>
        <p:blipFill>
          <a:blip r:embed="rId3" cstate="print"/>
          <a:stretch>
            <a:fillRect/>
          </a:stretch>
        </p:blipFill>
        <p:spPr>
          <a:xfrm>
            <a:off x="1857356" y="2571744"/>
            <a:ext cx="5672133" cy="4003859"/>
          </a:xfrm>
          <a:prstGeom prst="rect">
            <a:avLst/>
          </a:prstGeom>
        </p:spPr>
      </p:pic>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457200" y="428604"/>
            <a:ext cx="8229600" cy="5697559"/>
          </a:xfrm>
        </p:spPr>
        <p:txBody>
          <a:bodyPr/>
          <a:lstStyle/>
          <a:p>
            <a:r>
              <a:rPr kumimoji="1" lang="ja-JP" altLang="en-US" dirty="0" smtClean="0"/>
              <a:t>波長スケールに着目</a:t>
            </a:r>
            <a:endParaRPr kumimoji="1" lang="en-US" altLang="ja-JP" dirty="0" smtClean="0"/>
          </a:p>
          <a:p>
            <a:pPr lvl="1"/>
            <a:r>
              <a:rPr lang="en-US" altLang="ja-JP" dirty="0" smtClean="0"/>
              <a:t>3</a:t>
            </a:r>
            <a:r>
              <a:rPr lang="ja-JP" altLang="en-US" dirty="0" smtClean="0"/>
              <a:t>次多項式から</a:t>
            </a:r>
            <a:r>
              <a:rPr lang="en-US" altLang="ja-JP" dirty="0" smtClean="0"/>
              <a:t>4</a:t>
            </a:r>
            <a:r>
              <a:rPr lang="ja-JP" altLang="en-US" dirty="0" smtClean="0"/>
              <a:t>次多項式に変更してフィット</a:t>
            </a:r>
            <a:endParaRPr kumimoji="1" lang="ja-JP" altLang="en-US" dirty="0"/>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pPr/>
              <a:t>44</a:t>
            </a:fld>
            <a:endParaRPr kumimoji="1" lang="ja-JP" altLang="en-US"/>
          </a:p>
        </p:txBody>
      </p:sp>
      <p:sp>
        <p:nvSpPr>
          <p:cNvPr id="5" name="正方形/長方形 4"/>
          <p:cNvSpPr/>
          <p:nvPr/>
        </p:nvSpPr>
        <p:spPr>
          <a:xfrm>
            <a:off x="0" y="0"/>
            <a:ext cx="9144000" cy="428604"/>
          </a:xfrm>
          <a:prstGeom prst="rect">
            <a:avLst/>
          </a:prstGeom>
          <a:gradFill flip="none" rotWithShape="1">
            <a:gsLst>
              <a:gs pos="0">
                <a:srgbClr val="CDD121"/>
              </a:gs>
              <a:gs pos="5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smtClean="0">
                <a:solidFill>
                  <a:schemeClr val="tx1"/>
                </a:solidFill>
              </a:rPr>
              <a:t>解析手法 及び 精度向上例 </a:t>
            </a:r>
            <a:r>
              <a:rPr lang="en-US" altLang="ja-JP" sz="1600" dirty="0" smtClean="0">
                <a:solidFill>
                  <a:schemeClr val="tx1"/>
                </a:solidFill>
              </a:rPr>
              <a:t>(</a:t>
            </a:r>
            <a:r>
              <a:rPr lang="en-US" altLang="ja-JP" dirty="0" smtClean="0">
                <a:solidFill>
                  <a:schemeClr val="tx1"/>
                </a:solidFill>
              </a:rPr>
              <a:t>Lick Observatory)</a:t>
            </a:r>
            <a:endParaRPr kumimoji="1" lang="ja-JP" altLang="en-US" dirty="0">
              <a:solidFill>
                <a:schemeClr val="tx1"/>
              </a:solidFill>
            </a:endParaRPr>
          </a:p>
        </p:txBody>
      </p:sp>
      <p:grpSp>
        <p:nvGrpSpPr>
          <p:cNvPr id="17" name="グループ化 16"/>
          <p:cNvGrpSpPr/>
          <p:nvPr/>
        </p:nvGrpSpPr>
        <p:grpSpPr>
          <a:xfrm>
            <a:off x="857224" y="2000240"/>
            <a:ext cx="2774080" cy="2226720"/>
            <a:chOff x="785786" y="1643050"/>
            <a:chExt cx="2774080" cy="2226720"/>
          </a:xfrm>
        </p:grpSpPr>
        <p:grpSp>
          <p:nvGrpSpPr>
            <p:cNvPr id="6" name="グループ化 5"/>
            <p:cNvGrpSpPr/>
            <p:nvPr/>
          </p:nvGrpSpPr>
          <p:grpSpPr>
            <a:xfrm>
              <a:off x="785786" y="1643050"/>
              <a:ext cx="2774080" cy="2226720"/>
              <a:chOff x="655706" y="1785926"/>
              <a:chExt cx="2774080" cy="2226720"/>
            </a:xfrm>
          </p:grpSpPr>
          <p:grpSp>
            <p:nvGrpSpPr>
              <p:cNvPr id="7" name="グループ化 25"/>
              <p:cNvGrpSpPr/>
              <p:nvPr/>
            </p:nvGrpSpPr>
            <p:grpSpPr>
              <a:xfrm>
                <a:off x="1142976" y="1785926"/>
                <a:ext cx="2286810" cy="2226720"/>
                <a:chOff x="1142976" y="1785926"/>
                <a:chExt cx="2286810" cy="2226720"/>
              </a:xfrm>
            </p:grpSpPr>
            <p:cxnSp>
              <p:nvCxnSpPr>
                <p:cNvPr id="9" name="直線矢印コネクタ 8"/>
                <p:cNvCxnSpPr/>
                <p:nvPr/>
              </p:nvCxnSpPr>
              <p:spPr>
                <a:xfrm rot="5400000" flipH="1" flipV="1">
                  <a:off x="250795" y="2678107"/>
                  <a:ext cx="178595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直線矢印コネクタ 9"/>
                <p:cNvCxnSpPr/>
                <p:nvPr/>
              </p:nvCxnSpPr>
              <p:spPr>
                <a:xfrm>
                  <a:off x="1143770" y="3571082"/>
                  <a:ext cx="2286016"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テキスト ボックス 10"/>
                <p:cNvSpPr txBox="1"/>
                <p:nvPr/>
              </p:nvSpPr>
              <p:spPr>
                <a:xfrm>
                  <a:off x="1357290" y="3643314"/>
                  <a:ext cx="2000264" cy="369332"/>
                </a:xfrm>
                <a:prstGeom prst="rect">
                  <a:avLst/>
                </a:prstGeom>
                <a:noFill/>
              </p:spPr>
              <p:txBody>
                <a:bodyPr wrap="square" rtlCol="0">
                  <a:spAutoFit/>
                </a:bodyPr>
                <a:lstStyle/>
                <a:p>
                  <a:pPr algn="ctr"/>
                  <a:r>
                    <a:rPr lang="en-US" altLang="ja-JP" dirty="0" smtClean="0"/>
                    <a:t>pixel</a:t>
                  </a:r>
                  <a:endParaRPr kumimoji="1" lang="ja-JP" altLang="en-US" dirty="0"/>
                </a:p>
              </p:txBody>
            </p:sp>
          </p:grpSp>
          <p:sp>
            <p:nvSpPr>
              <p:cNvPr id="8" name="テキスト ボックス 7"/>
              <p:cNvSpPr txBox="1"/>
              <p:nvPr/>
            </p:nvSpPr>
            <p:spPr>
              <a:xfrm rot="16200000">
                <a:off x="-40703" y="2500872"/>
                <a:ext cx="1762149" cy="369332"/>
              </a:xfrm>
              <a:prstGeom prst="rect">
                <a:avLst/>
              </a:prstGeom>
              <a:noFill/>
            </p:spPr>
            <p:txBody>
              <a:bodyPr wrap="square" rtlCol="0">
                <a:spAutoFit/>
              </a:bodyPr>
              <a:lstStyle/>
              <a:p>
                <a:pPr algn="ctr"/>
                <a:r>
                  <a:rPr kumimoji="1" lang="en-US" altLang="ja-JP" dirty="0" smtClean="0"/>
                  <a:t>wavelength</a:t>
                </a:r>
                <a:endParaRPr kumimoji="1" lang="ja-JP" altLang="en-US" dirty="0"/>
              </a:p>
            </p:txBody>
          </p:sp>
        </p:grpSp>
        <p:sp>
          <p:nvSpPr>
            <p:cNvPr id="12" name="正方形/長方形 11"/>
            <p:cNvSpPr/>
            <p:nvPr/>
          </p:nvSpPr>
          <p:spPr>
            <a:xfrm>
              <a:off x="1785918" y="2857496"/>
              <a:ext cx="142876" cy="1428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p:nvSpPr>
          <p:spPr>
            <a:xfrm>
              <a:off x="2071670" y="2428868"/>
              <a:ext cx="142876" cy="1428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p:cNvSpPr/>
            <p:nvPr/>
          </p:nvSpPr>
          <p:spPr>
            <a:xfrm>
              <a:off x="2357422" y="2214554"/>
              <a:ext cx="142876" cy="1428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p:cNvSpPr/>
            <p:nvPr/>
          </p:nvSpPr>
          <p:spPr>
            <a:xfrm>
              <a:off x="2643174" y="1928802"/>
              <a:ext cx="142876" cy="1428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p:cNvSpPr/>
            <p:nvPr/>
          </p:nvSpPr>
          <p:spPr>
            <a:xfrm>
              <a:off x="1500166" y="3071810"/>
              <a:ext cx="142876" cy="1428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8" name="フリーフォーム 17"/>
          <p:cNvSpPr/>
          <p:nvPr/>
        </p:nvSpPr>
        <p:spPr>
          <a:xfrm>
            <a:off x="1358072" y="2121254"/>
            <a:ext cx="1796431" cy="1650775"/>
          </a:xfrm>
          <a:custGeom>
            <a:avLst/>
            <a:gdLst>
              <a:gd name="connsiteX0" fmla="*/ 0 w 1796431"/>
              <a:gd name="connsiteY0" fmla="*/ 1650775 h 1650775"/>
              <a:gd name="connsiteX1" fmla="*/ 606902 w 1796431"/>
              <a:gd name="connsiteY1" fmla="*/ 1165253 h 1650775"/>
              <a:gd name="connsiteX2" fmla="*/ 946768 w 1796431"/>
              <a:gd name="connsiteY2" fmla="*/ 639271 h 1650775"/>
              <a:gd name="connsiteX3" fmla="*/ 1796431 w 1796431"/>
              <a:gd name="connsiteY3" fmla="*/ 0 h 1650775"/>
            </a:gdLst>
            <a:ahLst/>
            <a:cxnLst>
              <a:cxn ang="0">
                <a:pos x="connsiteX0" y="connsiteY0"/>
              </a:cxn>
              <a:cxn ang="0">
                <a:pos x="connsiteX1" y="connsiteY1"/>
              </a:cxn>
              <a:cxn ang="0">
                <a:pos x="connsiteX2" y="connsiteY2"/>
              </a:cxn>
              <a:cxn ang="0">
                <a:pos x="connsiteX3" y="connsiteY3"/>
              </a:cxn>
            </a:cxnLst>
            <a:rect l="l" t="t" r="r" b="b"/>
            <a:pathLst>
              <a:path w="1796431" h="1650775">
                <a:moveTo>
                  <a:pt x="0" y="1650775"/>
                </a:moveTo>
                <a:cubicBezTo>
                  <a:pt x="224553" y="1492306"/>
                  <a:pt x="449107" y="1333837"/>
                  <a:pt x="606902" y="1165253"/>
                </a:cubicBezTo>
                <a:cubicBezTo>
                  <a:pt x="764697" y="996669"/>
                  <a:pt x="748513" y="833480"/>
                  <a:pt x="946768" y="639271"/>
                </a:cubicBezTo>
                <a:cubicBezTo>
                  <a:pt x="1145023" y="445062"/>
                  <a:pt x="1470727" y="222531"/>
                  <a:pt x="1796431" y="0"/>
                </a:cubicBezTo>
              </a:path>
            </a:pathLst>
          </a:cu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nvGrpSpPr>
          <p:cNvPr id="19" name="グループ化 18"/>
          <p:cNvGrpSpPr/>
          <p:nvPr/>
        </p:nvGrpSpPr>
        <p:grpSpPr>
          <a:xfrm>
            <a:off x="5155506" y="2000240"/>
            <a:ext cx="2774080" cy="2226720"/>
            <a:chOff x="785786" y="1643050"/>
            <a:chExt cx="2774080" cy="2226720"/>
          </a:xfrm>
        </p:grpSpPr>
        <p:grpSp>
          <p:nvGrpSpPr>
            <p:cNvPr id="20" name="グループ化 5"/>
            <p:cNvGrpSpPr/>
            <p:nvPr/>
          </p:nvGrpSpPr>
          <p:grpSpPr>
            <a:xfrm>
              <a:off x="785786" y="1643050"/>
              <a:ext cx="2774080" cy="2226720"/>
              <a:chOff x="655706" y="1785926"/>
              <a:chExt cx="2774080" cy="2226720"/>
            </a:xfrm>
          </p:grpSpPr>
          <p:grpSp>
            <p:nvGrpSpPr>
              <p:cNvPr id="26" name="グループ化 25"/>
              <p:cNvGrpSpPr/>
              <p:nvPr/>
            </p:nvGrpSpPr>
            <p:grpSpPr>
              <a:xfrm>
                <a:off x="1142976" y="1785926"/>
                <a:ext cx="2286810" cy="2226720"/>
                <a:chOff x="1142976" y="1785926"/>
                <a:chExt cx="2286810" cy="2226720"/>
              </a:xfrm>
            </p:grpSpPr>
            <p:cxnSp>
              <p:nvCxnSpPr>
                <p:cNvPr id="28" name="直線矢印コネクタ 8"/>
                <p:cNvCxnSpPr/>
                <p:nvPr/>
              </p:nvCxnSpPr>
              <p:spPr>
                <a:xfrm rot="5400000" flipH="1" flipV="1">
                  <a:off x="250795" y="2678107"/>
                  <a:ext cx="178595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直線矢印コネクタ 28"/>
                <p:cNvCxnSpPr/>
                <p:nvPr/>
              </p:nvCxnSpPr>
              <p:spPr>
                <a:xfrm>
                  <a:off x="1143770" y="3571082"/>
                  <a:ext cx="2286016"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0" name="テキスト ボックス 29"/>
                <p:cNvSpPr txBox="1"/>
                <p:nvPr/>
              </p:nvSpPr>
              <p:spPr>
                <a:xfrm>
                  <a:off x="1357290" y="3643314"/>
                  <a:ext cx="2000264" cy="369332"/>
                </a:xfrm>
                <a:prstGeom prst="rect">
                  <a:avLst/>
                </a:prstGeom>
                <a:noFill/>
              </p:spPr>
              <p:txBody>
                <a:bodyPr wrap="square" rtlCol="0">
                  <a:spAutoFit/>
                </a:bodyPr>
                <a:lstStyle/>
                <a:p>
                  <a:pPr algn="ctr"/>
                  <a:r>
                    <a:rPr lang="en-US" altLang="ja-JP" dirty="0" smtClean="0"/>
                    <a:t>pixel</a:t>
                  </a:r>
                  <a:endParaRPr kumimoji="1" lang="ja-JP" altLang="en-US" dirty="0"/>
                </a:p>
              </p:txBody>
            </p:sp>
          </p:grpSp>
          <p:sp>
            <p:nvSpPr>
              <p:cNvPr id="27" name="テキスト ボックス 26"/>
              <p:cNvSpPr txBox="1"/>
              <p:nvPr/>
            </p:nvSpPr>
            <p:spPr>
              <a:xfrm rot="16200000">
                <a:off x="-40703" y="2500872"/>
                <a:ext cx="1762149" cy="369332"/>
              </a:xfrm>
              <a:prstGeom prst="rect">
                <a:avLst/>
              </a:prstGeom>
              <a:noFill/>
            </p:spPr>
            <p:txBody>
              <a:bodyPr wrap="square" rtlCol="0">
                <a:spAutoFit/>
              </a:bodyPr>
              <a:lstStyle/>
              <a:p>
                <a:pPr algn="ctr"/>
                <a:r>
                  <a:rPr kumimoji="1" lang="en-US" altLang="ja-JP" dirty="0" smtClean="0"/>
                  <a:t>wavelength</a:t>
                </a:r>
                <a:endParaRPr kumimoji="1" lang="ja-JP" altLang="en-US" dirty="0"/>
              </a:p>
            </p:txBody>
          </p:sp>
        </p:grpSp>
        <p:sp>
          <p:nvSpPr>
            <p:cNvPr id="21" name="正方形/長方形 20"/>
            <p:cNvSpPr/>
            <p:nvPr/>
          </p:nvSpPr>
          <p:spPr>
            <a:xfrm>
              <a:off x="1785918" y="2857496"/>
              <a:ext cx="142876" cy="1428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p:cNvSpPr/>
            <p:nvPr/>
          </p:nvSpPr>
          <p:spPr>
            <a:xfrm>
              <a:off x="2071670" y="2428868"/>
              <a:ext cx="142876" cy="1428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p:cNvSpPr/>
            <p:nvPr/>
          </p:nvSpPr>
          <p:spPr>
            <a:xfrm>
              <a:off x="2357422" y="2214554"/>
              <a:ext cx="142876" cy="1428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p:cNvSpPr/>
            <p:nvPr/>
          </p:nvSpPr>
          <p:spPr>
            <a:xfrm>
              <a:off x="2643174" y="1928802"/>
              <a:ext cx="142876" cy="1428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p:cNvSpPr/>
            <p:nvPr/>
          </p:nvSpPr>
          <p:spPr>
            <a:xfrm>
              <a:off x="1500166" y="3071810"/>
              <a:ext cx="142876" cy="1428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1" name="フリーフォーム 30"/>
          <p:cNvSpPr/>
          <p:nvPr/>
        </p:nvSpPr>
        <p:spPr>
          <a:xfrm>
            <a:off x="5644102" y="2013462"/>
            <a:ext cx="1897811" cy="1742536"/>
          </a:xfrm>
          <a:custGeom>
            <a:avLst/>
            <a:gdLst>
              <a:gd name="connsiteX0" fmla="*/ 0 w 1897811"/>
              <a:gd name="connsiteY0" fmla="*/ 1742536 h 1742536"/>
              <a:gd name="connsiteX1" fmla="*/ 543464 w 1897811"/>
              <a:gd name="connsiteY1" fmla="*/ 1293962 h 1742536"/>
              <a:gd name="connsiteX2" fmla="*/ 871268 w 1897811"/>
              <a:gd name="connsiteY2" fmla="*/ 810883 h 1742536"/>
              <a:gd name="connsiteX3" fmla="*/ 1397479 w 1897811"/>
              <a:gd name="connsiteY3" fmla="*/ 439947 h 1742536"/>
              <a:gd name="connsiteX4" fmla="*/ 1897811 w 1897811"/>
              <a:gd name="connsiteY4" fmla="*/ 0 h 17425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7811" h="1742536">
                <a:moveTo>
                  <a:pt x="0" y="1742536"/>
                </a:moveTo>
                <a:cubicBezTo>
                  <a:pt x="199126" y="1595887"/>
                  <a:pt x="398253" y="1449238"/>
                  <a:pt x="543464" y="1293962"/>
                </a:cubicBezTo>
                <a:cubicBezTo>
                  <a:pt x="688675" y="1138686"/>
                  <a:pt x="728932" y="953219"/>
                  <a:pt x="871268" y="810883"/>
                </a:cubicBezTo>
                <a:cubicBezTo>
                  <a:pt x="1013604" y="668547"/>
                  <a:pt x="1226389" y="575094"/>
                  <a:pt x="1397479" y="439947"/>
                </a:cubicBezTo>
                <a:cubicBezTo>
                  <a:pt x="1568569" y="304800"/>
                  <a:pt x="1733190" y="152400"/>
                  <a:pt x="1897811" y="0"/>
                </a:cubicBezTo>
              </a:path>
            </a:pathLst>
          </a:cu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2" name="テキスト ボックス 31"/>
          <p:cNvSpPr txBox="1"/>
          <p:nvPr/>
        </p:nvSpPr>
        <p:spPr>
          <a:xfrm>
            <a:off x="1571604" y="4214818"/>
            <a:ext cx="2000264" cy="369332"/>
          </a:xfrm>
          <a:prstGeom prst="rect">
            <a:avLst/>
          </a:prstGeom>
          <a:noFill/>
        </p:spPr>
        <p:txBody>
          <a:bodyPr wrap="square" rtlCol="0">
            <a:spAutoFit/>
          </a:bodyPr>
          <a:lstStyle/>
          <a:p>
            <a:pPr algn="ctr"/>
            <a:r>
              <a:rPr lang="en-US" altLang="ja-JP" dirty="0" smtClean="0"/>
              <a:t>3</a:t>
            </a:r>
            <a:r>
              <a:rPr lang="ja-JP" altLang="en-US" dirty="0" smtClean="0"/>
              <a:t>次</a:t>
            </a:r>
            <a:endParaRPr kumimoji="1" lang="ja-JP" altLang="en-US" dirty="0"/>
          </a:p>
        </p:txBody>
      </p:sp>
      <p:sp>
        <p:nvSpPr>
          <p:cNvPr id="33" name="テキスト ボックス 32"/>
          <p:cNvSpPr txBox="1"/>
          <p:nvPr/>
        </p:nvSpPr>
        <p:spPr>
          <a:xfrm>
            <a:off x="5857884" y="4214818"/>
            <a:ext cx="2000264" cy="369332"/>
          </a:xfrm>
          <a:prstGeom prst="rect">
            <a:avLst/>
          </a:prstGeom>
          <a:noFill/>
        </p:spPr>
        <p:txBody>
          <a:bodyPr wrap="square" rtlCol="0">
            <a:spAutoFit/>
          </a:bodyPr>
          <a:lstStyle/>
          <a:p>
            <a:pPr algn="ctr"/>
            <a:r>
              <a:rPr lang="en-US" altLang="ja-JP" dirty="0" smtClean="0"/>
              <a:t>4</a:t>
            </a:r>
            <a:r>
              <a:rPr lang="ja-JP" altLang="en-US" dirty="0" smtClean="0"/>
              <a:t>次</a:t>
            </a:r>
            <a:endParaRPr kumimoji="1" lang="ja-JP" altLang="en-US" dirty="0"/>
          </a:p>
        </p:txBody>
      </p:sp>
      <p:graphicFrame>
        <p:nvGraphicFramePr>
          <p:cNvPr id="34" name="表 33"/>
          <p:cNvGraphicFramePr>
            <a:graphicFrameLocks noGrp="1"/>
          </p:cNvGraphicFramePr>
          <p:nvPr/>
        </p:nvGraphicFramePr>
        <p:xfrm>
          <a:off x="1500166" y="4714884"/>
          <a:ext cx="6096000" cy="1112520"/>
        </p:xfrm>
        <a:graphic>
          <a:graphicData uri="http://schemas.openxmlformats.org/drawingml/2006/table">
            <a:tbl>
              <a:tblPr bandRow="1">
                <a:tableStyleId>{5C22544A-7EE6-4342-B048-85BDC9FD1C3A}</a:tableStyleId>
              </a:tblPr>
              <a:tblGrid>
                <a:gridCol w="2032000"/>
                <a:gridCol w="2032000"/>
                <a:gridCol w="2032000"/>
              </a:tblGrid>
              <a:tr h="370840">
                <a:tc>
                  <a:txBody>
                    <a:bodyPr/>
                    <a:lstStyle/>
                    <a:p>
                      <a:r>
                        <a:rPr kumimoji="1" lang="ja-JP" altLang="en-US" dirty="0" smtClean="0"/>
                        <a:t>次数</a:t>
                      </a:r>
                      <a:endParaRPr kumimoji="1" lang="ja-JP" altLang="en-US" dirty="0"/>
                    </a:p>
                  </a:txBody>
                  <a:tcPr/>
                </a:tc>
                <a:tc>
                  <a:txBody>
                    <a:bodyPr/>
                    <a:lstStyle/>
                    <a:p>
                      <a:pPr algn="l"/>
                      <a:r>
                        <a:rPr kumimoji="1" lang="en-US" altLang="ja-JP" dirty="0" smtClean="0"/>
                        <a:t>3 (</a:t>
                      </a:r>
                      <a:r>
                        <a:rPr kumimoji="1" lang="ja-JP" altLang="en-US" dirty="0" smtClean="0"/>
                        <a:t>従来の手法</a:t>
                      </a:r>
                      <a:r>
                        <a:rPr kumimoji="1" lang="en-US" altLang="ja-JP" dirty="0" smtClean="0"/>
                        <a:t>)</a:t>
                      </a:r>
                      <a:endParaRPr kumimoji="1" lang="ja-JP" altLang="en-US" dirty="0"/>
                    </a:p>
                  </a:txBody>
                  <a:tcPr/>
                </a:tc>
                <a:tc>
                  <a:txBody>
                    <a:bodyPr/>
                    <a:lstStyle/>
                    <a:p>
                      <a:pPr algn="l"/>
                      <a:r>
                        <a:rPr kumimoji="1" lang="en-US" altLang="ja-JP" dirty="0" smtClean="0"/>
                        <a:t>4</a:t>
                      </a:r>
                      <a:endParaRPr kumimoji="1" lang="ja-JP" altLang="en-US" dirty="0"/>
                    </a:p>
                  </a:txBody>
                  <a:tcPr/>
                </a:tc>
              </a:tr>
              <a:tr h="370840">
                <a:tc>
                  <a:txBody>
                    <a:bodyPr/>
                    <a:lstStyle/>
                    <a:p>
                      <a:r>
                        <a:rPr kumimoji="1" lang="en-US" altLang="ja-JP" dirty="0" err="1" smtClean="0"/>
                        <a:t>rINT</a:t>
                      </a:r>
                      <a:endParaRPr kumimoji="1" lang="ja-JP" altLang="en-US" dirty="0"/>
                    </a:p>
                  </a:txBody>
                  <a:tcPr/>
                </a:tc>
                <a:tc>
                  <a:txBody>
                    <a:bodyPr/>
                    <a:lstStyle/>
                    <a:p>
                      <a:r>
                        <a:rPr kumimoji="1" lang="en-US" altLang="ja-JP" dirty="0" smtClean="0"/>
                        <a:t>4.45 (m/s)</a:t>
                      </a:r>
                      <a:endParaRPr kumimoji="1" lang="ja-JP" altLang="en-US" dirty="0"/>
                    </a:p>
                  </a:txBody>
                  <a:tcPr/>
                </a:tc>
                <a:tc>
                  <a:txBody>
                    <a:bodyPr/>
                    <a:lstStyle/>
                    <a:p>
                      <a:r>
                        <a:rPr kumimoji="1" lang="en-US" altLang="ja-JP" b="1" dirty="0" smtClean="0">
                          <a:solidFill>
                            <a:srgbClr val="C00000"/>
                          </a:solidFill>
                        </a:rPr>
                        <a:t>4.38 (m/s)</a:t>
                      </a:r>
                      <a:endParaRPr kumimoji="1" lang="ja-JP" altLang="en-US" b="1" dirty="0">
                        <a:solidFill>
                          <a:srgbClr val="C00000"/>
                        </a:solidFill>
                      </a:endParaRPr>
                    </a:p>
                  </a:txBody>
                  <a:tcPr/>
                </a:tc>
              </a:tr>
              <a:tr h="370840">
                <a:tc>
                  <a:txBody>
                    <a:bodyPr/>
                    <a:lstStyle/>
                    <a:p>
                      <a:r>
                        <a:rPr kumimoji="1" lang="en-US" altLang="ja-JP" dirty="0" err="1" smtClean="0"/>
                        <a:t>rBIN</a:t>
                      </a:r>
                      <a:endParaRPr kumimoji="1" lang="ja-JP" altLang="en-US" dirty="0"/>
                    </a:p>
                  </a:txBody>
                  <a:tcPr/>
                </a:tc>
                <a:tc>
                  <a:txBody>
                    <a:bodyPr/>
                    <a:lstStyle/>
                    <a:p>
                      <a:r>
                        <a:rPr kumimoji="1" lang="en-US" altLang="ja-JP" dirty="0" smtClean="0"/>
                        <a:t>5.49 (m/s)</a:t>
                      </a:r>
                      <a:endParaRPr kumimoji="1" lang="ja-JP" altLang="en-US" dirty="0"/>
                    </a:p>
                  </a:txBody>
                  <a:tcPr/>
                </a:tc>
                <a:tc>
                  <a:txBody>
                    <a:bodyPr/>
                    <a:lstStyle/>
                    <a:p>
                      <a:r>
                        <a:rPr kumimoji="1" lang="en-US" altLang="ja-JP" b="1" dirty="0" smtClean="0">
                          <a:solidFill>
                            <a:srgbClr val="C00000"/>
                          </a:solidFill>
                        </a:rPr>
                        <a:t>4.64 (m/s)</a:t>
                      </a:r>
                      <a:endParaRPr kumimoji="1" lang="ja-JP" altLang="en-US" b="1" dirty="0">
                        <a:solidFill>
                          <a:srgbClr val="C00000"/>
                        </a:solidFill>
                      </a:endParaRPr>
                    </a:p>
                  </a:txBody>
                  <a:tcPr/>
                </a:tc>
              </a:tr>
            </a:tbl>
          </a:graphicData>
        </a:graphic>
      </p:graphicFrame>
      <p:sp>
        <p:nvSpPr>
          <p:cNvPr id="35" name="テキスト ボックス 34"/>
          <p:cNvSpPr txBox="1"/>
          <p:nvPr/>
        </p:nvSpPr>
        <p:spPr>
          <a:xfrm>
            <a:off x="5715008" y="5929330"/>
            <a:ext cx="1620957" cy="369332"/>
          </a:xfrm>
          <a:prstGeom prst="rect">
            <a:avLst/>
          </a:prstGeom>
          <a:noFill/>
        </p:spPr>
        <p:txBody>
          <a:bodyPr wrap="none" rtlCol="0">
            <a:spAutoFit/>
          </a:bodyPr>
          <a:lstStyle/>
          <a:p>
            <a:r>
              <a:rPr lang="ja-JP" altLang="en-US" dirty="0" smtClean="0"/>
              <a:t>若干良くなった</a:t>
            </a:r>
            <a:endParaRPr kumimoji="1" lang="ja-JP" altLang="en-US" dirty="0"/>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コンテンツ プレースホルダ 4" descr="クリップボード06.png"/>
          <p:cNvPicPr>
            <a:picLocks noGrp="1" noChangeAspect="1"/>
          </p:cNvPicPr>
          <p:nvPr>
            <p:ph idx="1"/>
          </p:nvPr>
        </p:nvPicPr>
        <p:blipFill>
          <a:blip r:embed="rId3" cstate="print"/>
          <a:stretch>
            <a:fillRect/>
          </a:stretch>
        </p:blipFill>
        <p:spPr>
          <a:xfrm>
            <a:off x="1142976" y="500042"/>
            <a:ext cx="6877050" cy="4324350"/>
          </a:xfrm>
        </p:spPr>
      </p:pic>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pPr/>
              <a:t>45</a:t>
            </a:fld>
            <a:endParaRPr kumimoji="1" lang="ja-JP" altLang="en-US"/>
          </a:p>
        </p:txBody>
      </p: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3" name="図 32" descr="Stellar_Wobble.gif"/>
          <p:cNvPicPr>
            <a:picLocks noChangeAspect="1"/>
          </p:cNvPicPr>
          <p:nvPr/>
        </p:nvPicPr>
        <p:blipFill>
          <a:blip r:embed="rId5" cstate="print"/>
          <a:stretch>
            <a:fillRect/>
          </a:stretch>
        </p:blipFill>
        <p:spPr>
          <a:xfrm>
            <a:off x="4597786" y="2928934"/>
            <a:ext cx="4546214" cy="3443286"/>
          </a:xfrm>
          <a:prstGeom prst="rect">
            <a:avLst/>
          </a:prstGeom>
        </p:spPr>
      </p:pic>
      <p:sp>
        <p:nvSpPr>
          <p:cNvPr id="2" name="タイトル 1"/>
          <p:cNvSpPr>
            <a:spLocks noGrp="1"/>
          </p:cNvSpPr>
          <p:nvPr>
            <p:ph type="title"/>
          </p:nvPr>
        </p:nvSpPr>
        <p:spPr>
          <a:ln>
            <a:noFill/>
          </a:ln>
          <a:effectLst>
            <a:outerShdw blurRad="50800" dist="38100" dir="2700000" algn="tl" rotWithShape="0">
              <a:schemeClr val="bg1">
                <a:alpha val="40000"/>
              </a:schemeClr>
            </a:outerShdw>
          </a:effectLst>
        </p:spPr>
        <p:txBody>
          <a:bodyPr>
            <a:normAutofit/>
          </a:bodyPr>
          <a:lstStyle/>
          <a:p>
            <a:pPr marL="571500" indent="-571500"/>
            <a:r>
              <a:rPr lang="ja-JP" altLang="en-US" sz="4000" dirty="0" smtClean="0"/>
              <a:t>視線速度法について</a:t>
            </a:r>
            <a:endParaRPr kumimoji="1" lang="ja-JP" altLang="en-US" sz="4000" dirty="0"/>
          </a:p>
        </p:txBody>
      </p:sp>
      <p:sp>
        <p:nvSpPr>
          <p:cNvPr id="28" name="スライド番号プレースホルダ 27"/>
          <p:cNvSpPr>
            <a:spLocks noGrp="1"/>
          </p:cNvSpPr>
          <p:nvPr>
            <p:ph type="sldNum" sz="quarter" idx="12"/>
          </p:nvPr>
        </p:nvSpPr>
        <p:spPr/>
        <p:txBody>
          <a:bodyPr/>
          <a:lstStyle/>
          <a:p>
            <a:fld id="{BCE3C824-1841-4E07-9469-A24AA61D5187}" type="slidenum">
              <a:rPr kumimoji="1" lang="ja-JP" altLang="en-US" smtClean="0"/>
              <a:pPr/>
              <a:t>46</a:t>
            </a:fld>
            <a:endParaRPr kumimoji="1" lang="ja-JP" altLang="en-US"/>
          </a:p>
        </p:txBody>
      </p:sp>
      <p:sp>
        <p:nvSpPr>
          <p:cNvPr id="32" name="テキスト ボックス 31"/>
          <p:cNvSpPr txBox="1"/>
          <p:nvPr/>
        </p:nvSpPr>
        <p:spPr>
          <a:xfrm>
            <a:off x="571472" y="6357958"/>
            <a:ext cx="7311089" cy="400110"/>
          </a:xfrm>
          <a:prstGeom prst="rect">
            <a:avLst/>
          </a:prstGeom>
          <a:noFill/>
        </p:spPr>
        <p:txBody>
          <a:bodyPr wrap="square" rtlCol="0">
            <a:spAutoFit/>
          </a:bodyPr>
          <a:lstStyle/>
          <a:p>
            <a:r>
              <a:rPr lang="ja-JP" altLang="en-US" sz="2000" dirty="0" smtClean="0">
                <a:solidFill>
                  <a:srgbClr val="FF0000"/>
                </a:solidFill>
              </a:rPr>
              <a:t>中心星の質量</a:t>
            </a:r>
            <a:r>
              <a:rPr lang="en-US" altLang="ja-JP" sz="2000" dirty="0" smtClean="0">
                <a:solidFill>
                  <a:srgbClr val="FF0000"/>
                </a:solidFill>
              </a:rPr>
              <a:t>m</a:t>
            </a:r>
            <a:r>
              <a:rPr lang="en-US" altLang="ja-JP" sz="2000" baseline="-25000" dirty="0" smtClean="0">
                <a:solidFill>
                  <a:srgbClr val="FF0000"/>
                </a:solidFill>
              </a:rPr>
              <a:t>*</a:t>
            </a:r>
            <a:r>
              <a:rPr lang="ja-JP" altLang="en-US" sz="2000" dirty="0" smtClean="0">
                <a:solidFill>
                  <a:srgbClr val="FF0000"/>
                </a:solidFill>
              </a:rPr>
              <a:t>が分かれば</a:t>
            </a:r>
            <a:r>
              <a:rPr lang="en-US" altLang="ja-JP" sz="2000" dirty="0" smtClean="0">
                <a:solidFill>
                  <a:srgbClr val="FF0000"/>
                </a:solidFill>
              </a:rPr>
              <a:t>m</a:t>
            </a:r>
            <a:r>
              <a:rPr lang="en-US" altLang="ja-JP" sz="2000" baseline="-25000" dirty="0" smtClean="0">
                <a:solidFill>
                  <a:srgbClr val="FF0000"/>
                </a:solidFill>
              </a:rPr>
              <a:t>p</a:t>
            </a:r>
            <a:r>
              <a:rPr lang="en-US" altLang="ja-JP" sz="2000" dirty="0" smtClean="0">
                <a:solidFill>
                  <a:srgbClr val="FF0000"/>
                </a:solidFill>
              </a:rPr>
              <a:t> </a:t>
            </a:r>
            <a:r>
              <a:rPr lang="en-US" altLang="ja-JP" sz="2000" dirty="0" err="1" smtClean="0">
                <a:solidFill>
                  <a:srgbClr val="FF0000"/>
                </a:solidFill>
              </a:rPr>
              <a:t>sin</a:t>
            </a:r>
            <a:r>
              <a:rPr lang="en-US" altLang="ja-JP" sz="2000" i="1" dirty="0" err="1" smtClean="0">
                <a:solidFill>
                  <a:srgbClr val="FF0000"/>
                </a:solidFill>
              </a:rPr>
              <a:t>i</a:t>
            </a:r>
            <a:r>
              <a:rPr lang="ja-JP" altLang="en-US" sz="2000" dirty="0" smtClean="0">
                <a:solidFill>
                  <a:srgbClr val="FF0000"/>
                </a:solidFill>
              </a:rPr>
              <a:t>が分かる。</a:t>
            </a:r>
            <a:r>
              <a:rPr lang="en-US" altLang="ja-JP" sz="2000" dirty="0" smtClean="0">
                <a:solidFill>
                  <a:srgbClr val="FF0000"/>
                </a:solidFill>
              </a:rPr>
              <a:t>(</a:t>
            </a:r>
            <a:r>
              <a:rPr lang="en-US" altLang="ja-JP" sz="2000" dirty="0" err="1" smtClean="0">
                <a:solidFill>
                  <a:srgbClr val="FF0000"/>
                </a:solidFill>
              </a:rPr>
              <a:t>sin</a:t>
            </a:r>
            <a:r>
              <a:rPr lang="en-US" altLang="ja-JP" sz="2000" i="1" dirty="0" err="1" smtClean="0">
                <a:solidFill>
                  <a:srgbClr val="FF0000"/>
                </a:solidFill>
              </a:rPr>
              <a:t>i</a:t>
            </a:r>
            <a:r>
              <a:rPr lang="ja-JP" altLang="en-US" sz="2000" dirty="0" smtClean="0">
                <a:solidFill>
                  <a:srgbClr val="FF0000"/>
                </a:solidFill>
              </a:rPr>
              <a:t>の不定性</a:t>
            </a:r>
            <a:r>
              <a:rPr lang="en-US" altLang="ja-JP" sz="2000" dirty="0" smtClean="0">
                <a:solidFill>
                  <a:srgbClr val="FF0000"/>
                </a:solidFill>
              </a:rPr>
              <a:t>)</a:t>
            </a:r>
            <a:endParaRPr kumimoji="1" lang="ja-JP" altLang="en-US" sz="2000" baseline="-25000" dirty="0">
              <a:solidFill>
                <a:srgbClr val="FF0000"/>
              </a:solidFill>
            </a:endParaRPr>
          </a:p>
        </p:txBody>
      </p:sp>
      <p:graphicFrame>
        <p:nvGraphicFramePr>
          <p:cNvPr id="1031" name="Object 7"/>
          <p:cNvGraphicFramePr>
            <a:graphicFrameLocks noChangeAspect="1"/>
          </p:cNvGraphicFramePr>
          <p:nvPr/>
        </p:nvGraphicFramePr>
        <p:xfrm>
          <a:off x="428596" y="3000372"/>
          <a:ext cx="3432175" cy="765175"/>
        </p:xfrm>
        <a:graphic>
          <a:graphicData uri="http://schemas.openxmlformats.org/presentationml/2006/ole">
            <p:oleObj spid="_x0000_s1026" name="数式" r:id="rId6" imgW="2108160" imgH="469800" progId="Equation.3">
              <p:embed/>
            </p:oleObj>
          </a:graphicData>
        </a:graphic>
      </p:graphicFrame>
      <p:sp>
        <p:nvSpPr>
          <p:cNvPr id="24" name="正方形/長方形 23"/>
          <p:cNvSpPr/>
          <p:nvPr/>
        </p:nvSpPr>
        <p:spPr>
          <a:xfrm>
            <a:off x="2357422" y="3214686"/>
            <a:ext cx="285752" cy="357190"/>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24"/>
          <p:cNvSpPr txBox="1"/>
          <p:nvPr/>
        </p:nvSpPr>
        <p:spPr>
          <a:xfrm>
            <a:off x="1500166" y="2571744"/>
            <a:ext cx="2643672" cy="369332"/>
          </a:xfrm>
          <a:prstGeom prst="rect">
            <a:avLst/>
          </a:prstGeom>
          <a:noFill/>
        </p:spPr>
        <p:txBody>
          <a:bodyPr wrap="none" rtlCol="0">
            <a:spAutoFit/>
          </a:bodyPr>
          <a:lstStyle/>
          <a:p>
            <a:r>
              <a:rPr kumimoji="1" lang="ja-JP" altLang="en-US" dirty="0" smtClean="0">
                <a:solidFill>
                  <a:srgbClr val="0070C0"/>
                </a:solidFill>
                <a:effectLst>
                  <a:outerShdw blurRad="38100" dist="38100" dir="2700000" algn="tl">
                    <a:srgbClr val="000000">
                      <a:alpha val="43137"/>
                    </a:srgbClr>
                  </a:outerShdw>
                </a:effectLst>
              </a:rPr>
              <a:t>視線速度解析で求まる値</a:t>
            </a:r>
            <a:endParaRPr kumimoji="1" lang="ja-JP" altLang="en-US" dirty="0">
              <a:solidFill>
                <a:srgbClr val="0070C0"/>
              </a:solidFill>
              <a:effectLst>
                <a:outerShdw blurRad="38100" dist="38100" dir="2700000" algn="tl">
                  <a:srgbClr val="000000">
                    <a:alpha val="43137"/>
                  </a:srgbClr>
                </a:outerShdw>
              </a:effectLst>
            </a:endParaRPr>
          </a:p>
        </p:txBody>
      </p:sp>
      <p:sp>
        <p:nvSpPr>
          <p:cNvPr id="26" name="正方形/長方形 25"/>
          <p:cNvSpPr/>
          <p:nvPr/>
        </p:nvSpPr>
        <p:spPr>
          <a:xfrm>
            <a:off x="1643042" y="3071810"/>
            <a:ext cx="285752" cy="357190"/>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正方形/長方形 26"/>
          <p:cNvSpPr/>
          <p:nvPr/>
        </p:nvSpPr>
        <p:spPr>
          <a:xfrm>
            <a:off x="3500430" y="3286124"/>
            <a:ext cx="214314" cy="285752"/>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1032" name="Object 8"/>
          <p:cNvGraphicFramePr>
            <a:graphicFrameLocks noChangeAspect="1"/>
          </p:cNvGraphicFramePr>
          <p:nvPr/>
        </p:nvGraphicFramePr>
        <p:xfrm>
          <a:off x="357158" y="4071942"/>
          <a:ext cx="3990975" cy="935037"/>
        </p:xfrm>
        <a:graphic>
          <a:graphicData uri="http://schemas.openxmlformats.org/presentationml/2006/ole">
            <p:oleObj spid="_x0000_s1027" name="数式" r:id="rId7" imgW="2920680" imgH="685800" progId="Equation.3">
              <p:embed/>
            </p:oleObj>
          </a:graphicData>
        </a:graphic>
      </p:graphicFrame>
      <p:sp>
        <p:nvSpPr>
          <p:cNvPr id="39" name="テキスト ボックス 38"/>
          <p:cNvSpPr txBox="1"/>
          <p:nvPr/>
        </p:nvSpPr>
        <p:spPr>
          <a:xfrm>
            <a:off x="642910" y="1571612"/>
            <a:ext cx="8215370" cy="707886"/>
          </a:xfrm>
          <a:prstGeom prst="rect">
            <a:avLst/>
          </a:prstGeom>
          <a:noFill/>
        </p:spPr>
        <p:txBody>
          <a:bodyPr wrap="square" rtlCol="0">
            <a:spAutoFit/>
          </a:bodyPr>
          <a:lstStyle/>
          <a:p>
            <a:r>
              <a:rPr lang="ja-JP" altLang="en-US" sz="2000" dirty="0" smtClean="0"/>
              <a:t>惑星との重力相互作用による中心星のふらつきの</a:t>
            </a:r>
            <a:r>
              <a:rPr kumimoji="1" lang="ja-JP" altLang="en-US" sz="2000" dirty="0" smtClean="0"/>
              <a:t>視線方向成分を</a:t>
            </a:r>
            <a:r>
              <a:rPr kumimoji="1" lang="en-US" altLang="ja-JP" sz="2000" dirty="0" smtClean="0"/>
              <a:t>Doppler shift </a:t>
            </a:r>
            <a:r>
              <a:rPr kumimoji="1" lang="ja-JP" altLang="en-US" sz="2000" dirty="0" smtClean="0"/>
              <a:t>として検出</a:t>
            </a:r>
          </a:p>
        </p:txBody>
      </p:sp>
    </p:spTree>
    <p:custDataLst>
      <p:tags r:id="rId2"/>
    </p:custData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9" name="図 18" descr="クリップボード01.gif"/>
          <p:cNvPicPr>
            <a:picLocks noChangeAspect="1"/>
          </p:cNvPicPr>
          <p:nvPr/>
        </p:nvPicPr>
        <p:blipFill>
          <a:blip r:embed="rId4" cstate="print"/>
          <a:stretch>
            <a:fillRect/>
          </a:stretch>
        </p:blipFill>
        <p:spPr>
          <a:xfrm>
            <a:off x="0" y="2214554"/>
            <a:ext cx="6848475" cy="3295650"/>
          </a:xfrm>
          <a:prstGeom prst="rect">
            <a:avLst/>
          </a:prstGeom>
        </p:spPr>
      </p:pic>
      <p:sp>
        <p:nvSpPr>
          <p:cNvPr id="2" name="タイトル 1"/>
          <p:cNvSpPr>
            <a:spLocks noGrp="1"/>
          </p:cNvSpPr>
          <p:nvPr>
            <p:ph type="title"/>
          </p:nvPr>
        </p:nvSpPr>
        <p:spPr/>
        <p:txBody>
          <a:bodyPr/>
          <a:lstStyle/>
          <a:p>
            <a:r>
              <a:rPr lang="ja-JP" altLang="en-US" dirty="0" smtClean="0"/>
              <a:t>パラメータ解析</a:t>
            </a:r>
            <a:endParaRPr kumimoji="1" lang="ja-JP" altLang="en-US" dirty="0"/>
          </a:p>
        </p:txBody>
      </p:sp>
      <p:sp>
        <p:nvSpPr>
          <p:cNvPr id="3" name="コンテンツ プレースホルダ 2"/>
          <p:cNvSpPr>
            <a:spLocks noGrp="1"/>
          </p:cNvSpPr>
          <p:nvPr>
            <p:ph idx="1"/>
          </p:nvPr>
        </p:nvSpPr>
        <p:spPr>
          <a:xfrm>
            <a:off x="457200" y="1600200"/>
            <a:ext cx="8229600" cy="4400568"/>
          </a:xfrm>
        </p:spPr>
        <p:txBody>
          <a:bodyPr>
            <a:normAutofit/>
          </a:bodyPr>
          <a:lstStyle/>
          <a:p>
            <a:r>
              <a:rPr lang="ja-JP" altLang="en-US" sz="2800" dirty="0" smtClean="0">
                <a:effectLst>
                  <a:outerShdw blurRad="38100" dist="38100" dir="2700000" algn="tl">
                    <a:srgbClr val="000000">
                      <a:alpha val="43137"/>
                    </a:srgbClr>
                  </a:outerShdw>
                </a:effectLst>
              </a:rPr>
              <a:t>方程式</a:t>
            </a:r>
            <a:endParaRPr lang="en-US" altLang="ja-JP" sz="2800" dirty="0" smtClean="0">
              <a:effectLst>
                <a:outerShdw blurRad="38100" dist="38100" dir="2700000" algn="tl">
                  <a:srgbClr val="000000">
                    <a:alpha val="43137"/>
                  </a:srgbClr>
                </a:outerShdw>
              </a:effectLst>
            </a:endParaRPr>
          </a:p>
          <a:p>
            <a:endParaRPr lang="en-US" altLang="ja-JP" sz="2800" dirty="0" smtClean="0">
              <a:effectLst>
                <a:outerShdw blurRad="38100" dist="38100" dir="2700000" algn="tl">
                  <a:srgbClr val="000000">
                    <a:alpha val="43137"/>
                  </a:srgbClr>
                </a:outerShdw>
              </a:effectLst>
            </a:endParaRPr>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pPr/>
              <a:t>47</a:t>
            </a:fld>
            <a:endParaRPr kumimoji="1" lang="ja-JP" altLang="en-US" dirty="0"/>
          </a:p>
        </p:txBody>
      </p:sp>
      <p:grpSp>
        <p:nvGrpSpPr>
          <p:cNvPr id="5" name="グループ化 19"/>
          <p:cNvGrpSpPr/>
          <p:nvPr/>
        </p:nvGrpSpPr>
        <p:grpSpPr>
          <a:xfrm>
            <a:off x="4907313" y="3143224"/>
            <a:ext cx="4236687" cy="3714776"/>
            <a:chOff x="4907313" y="1357298"/>
            <a:chExt cx="4236687" cy="3714776"/>
          </a:xfrm>
        </p:grpSpPr>
        <p:pic>
          <p:nvPicPr>
            <p:cNvPr id="10" name="コンテンツ プレースホルダ 3" descr="Clipboard02.gif"/>
            <p:cNvPicPr>
              <a:picLocks noChangeAspect="1"/>
            </p:cNvPicPr>
            <p:nvPr/>
          </p:nvPicPr>
          <p:blipFill>
            <a:blip r:embed="rId5" cstate="print"/>
            <a:stretch>
              <a:fillRect/>
            </a:stretch>
          </p:blipFill>
          <p:spPr>
            <a:xfrm>
              <a:off x="4907313" y="1357298"/>
              <a:ext cx="4236687" cy="3714776"/>
            </a:xfrm>
            <a:prstGeom prst="rect">
              <a:avLst/>
            </a:prstGeom>
          </p:spPr>
        </p:pic>
        <p:cxnSp>
          <p:nvCxnSpPr>
            <p:cNvPr id="11" name="直線矢印コネクタ 10"/>
            <p:cNvCxnSpPr/>
            <p:nvPr/>
          </p:nvCxnSpPr>
          <p:spPr>
            <a:xfrm rot="5400000" flipH="1" flipV="1">
              <a:off x="6144430" y="4499775"/>
              <a:ext cx="857256"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テキスト ボックス 11"/>
            <p:cNvSpPr txBox="1"/>
            <p:nvPr/>
          </p:nvSpPr>
          <p:spPr>
            <a:xfrm>
              <a:off x="6572264" y="4572007"/>
              <a:ext cx="1478290" cy="369332"/>
            </a:xfrm>
            <a:prstGeom prst="rect">
              <a:avLst/>
            </a:prstGeom>
            <a:noFill/>
            <a:ln>
              <a:solidFill>
                <a:srgbClr val="FF0000"/>
              </a:solidFill>
            </a:ln>
          </p:spPr>
          <p:txBody>
            <a:bodyPr wrap="none" rtlCol="0">
              <a:spAutoFit/>
            </a:bodyPr>
            <a:lstStyle/>
            <a:p>
              <a:r>
                <a:rPr lang="ja-JP" altLang="en-US" dirty="0" smtClean="0"/>
                <a:t>視線方向</a:t>
              </a:r>
              <a:r>
                <a:rPr lang="en-US" altLang="ja-JP" sz="1400" dirty="0" smtClean="0"/>
                <a:t>(z</a:t>
              </a:r>
              <a:r>
                <a:rPr lang="ja-JP" altLang="en-US" sz="1400" dirty="0" smtClean="0"/>
                <a:t>軸</a:t>
              </a:r>
              <a:r>
                <a:rPr lang="en-US" altLang="ja-JP" sz="1400" dirty="0" smtClean="0"/>
                <a:t>)</a:t>
              </a:r>
              <a:endParaRPr kumimoji="1" lang="ja-JP" altLang="en-US" dirty="0"/>
            </a:p>
          </p:txBody>
        </p:sp>
        <p:sp>
          <p:nvSpPr>
            <p:cNvPr id="13" name="円/楕円 12"/>
            <p:cNvSpPr/>
            <p:nvPr/>
          </p:nvSpPr>
          <p:spPr>
            <a:xfrm>
              <a:off x="5857884" y="3857627"/>
              <a:ext cx="142876" cy="142876"/>
            </a:xfrm>
            <a:prstGeom prst="ellipse">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FFC000"/>
                </a:solidFill>
              </a:endParaRPr>
            </a:p>
          </p:txBody>
        </p:sp>
        <p:sp>
          <p:nvSpPr>
            <p:cNvPr id="14" name="円/楕円 13"/>
            <p:cNvSpPr/>
            <p:nvPr/>
          </p:nvSpPr>
          <p:spPr>
            <a:xfrm>
              <a:off x="6929454" y="3958875"/>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円/楕円 14"/>
            <p:cNvSpPr/>
            <p:nvPr/>
          </p:nvSpPr>
          <p:spPr>
            <a:xfrm>
              <a:off x="7286644" y="4131675"/>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p:cNvSpPr txBox="1"/>
            <p:nvPr/>
          </p:nvSpPr>
          <p:spPr>
            <a:xfrm>
              <a:off x="5357818" y="2786057"/>
              <a:ext cx="1080489" cy="369332"/>
            </a:xfrm>
            <a:prstGeom prst="rect">
              <a:avLst/>
            </a:prstGeom>
            <a:noFill/>
          </p:spPr>
          <p:txBody>
            <a:bodyPr wrap="none" rtlCol="0">
              <a:spAutoFit/>
            </a:bodyPr>
            <a:lstStyle/>
            <a:p>
              <a:r>
                <a:rPr lang="en-US" altLang="ja-JP" i="1" dirty="0" smtClean="0"/>
                <a:t>target star</a:t>
              </a:r>
              <a:endParaRPr kumimoji="1" lang="ja-JP" altLang="en-US" i="1" dirty="0"/>
            </a:p>
          </p:txBody>
        </p:sp>
        <p:cxnSp>
          <p:nvCxnSpPr>
            <p:cNvPr id="17" name="直線コネクタ 16"/>
            <p:cNvCxnSpPr>
              <a:stCxn id="13" idx="1"/>
              <a:endCxn id="16" idx="2"/>
            </p:cNvCxnSpPr>
            <p:nvPr/>
          </p:nvCxnSpPr>
          <p:spPr>
            <a:xfrm rot="5400000" flipH="1" flipV="1">
              <a:off x="5526854" y="3507343"/>
              <a:ext cx="723162" cy="19255"/>
            </a:xfrm>
            <a:prstGeom prst="line">
              <a:avLst/>
            </a:prstGeom>
          </p:spPr>
          <p:style>
            <a:lnRef idx="1">
              <a:schemeClr val="accent1"/>
            </a:lnRef>
            <a:fillRef idx="0">
              <a:schemeClr val="accent1"/>
            </a:fillRef>
            <a:effectRef idx="0">
              <a:schemeClr val="accent1"/>
            </a:effectRef>
            <a:fontRef idx="minor">
              <a:schemeClr val="tx1"/>
            </a:fontRef>
          </p:style>
        </p:cxnSp>
      </p:grpSp>
      <p:graphicFrame>
        <p:nvGraphicFramePr>
          <p:cNvPr id="70658" name="Object 2"/>
          <p:cNvGraphicFramePr>
            <a:graphicFrameLocks noChangeAspect="1"/>
          </p:cNvGraphicFramePr>
          <p:nvPr/>
        </p:nvGraphicFramePr>
        <p:xfrm>
          <a:off x="2071670" y="1643050"/>
          <a:ext cx="3554413" cy="398462"/>
        </p:xfrm>
        <a:graphic>
          <a:graphicData uri="http://schemas.openxmlformats.org/presentationml/2006/ole">
            <p:oleObj spid="_x0000_s4098" name="数式" r:id="rId6" imgW="2031840" imgH="228600" progId="Equation.3">
              <p:embed/>
            </p:oleObj>
          </a:graphicData>
        </a:graphic>
      </p:graphicFrame>
      <p:pic>
        <p:nvPicPr>
          <p:cNvPr id="21" name="図 20" descr="クリップボード01.gif"/>
          <p:cNvPicPr>
            <a:picLocks noChangeAspect="1"/>
          </p:cNvPicPr>
          <p:nvPr/>
        </p:nvPicPr>
        <p:blipFill>
          <a:blip r:embed="rId7" cstate="print"/>
          <a:stretch>
            <a:fillRect/>
          </a:stretch>
        </p:blipFill>
        <p:spPr>
          <a:xfrm>
            <a:off x="0" y="5357826"/>
            <a:ext cx="5143504" cy="778009"/>
          </a:xfrm>
          <a:prstGeom prst="rect">
            <a:avLst/>
          </a:prstGeom>
        </p:spPr>
      </p:pic>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3" name="図 32" descr="Stellar_Wobble.gif"/>
          <p:cNvPicPr>
            <a:picLocks noChangeAspect="1"/>
          </p:cNvPicPr>
          <p:nvPr/>
        </p:nvPicPr>
        <p:blipFill>
          <a:blip r:embed="rId5" cstate="print"/>
          <a:stretch>
            <a:fillRect/>
          </a:stretch>
        </p:blipFill>
        <p:spPr>
          <a:xfrm>
            <a:off x="4314825" y="2714620"/>
            <a:ext cx="4829175" cy="3657600"/>
          </a:xfrm>
          <a:prstGeom prst="rect">
            <a:avLst/>
          </a:prstGeom>
        </p:spPr>
      </p:pic>
      <p:sp>
        <p:nvSpPr>
          <p:cNvPr id="2" name="タイトル 1"/>
          <p:cNvSpPr>
            <a:spLocks noGrp="1"/>
          </p:cNvSpPr>
          <p:nvPr>
            <p:ph type="title"/>
          </p:nvPr>
        </p:nvSpPr>
        <p:spPr>
          <a:ln>
            <a:noFill/>
          </a:ln>
          <a:effectLst>
            <a:outerShdw blurRad="50800" dist="38100" dir="2700000" algn="tl" rotWithShape="0">
              <a:schemeClr val="bg1">
                <a:alpha val="40000"/>
              </a:schemeClr>
            </a:outerShdw>
          </a:effectLst>
        </p:spPr>
        <p:txBody>
          <a:bodyPr/>
          <a:lstStyle/>
          <a:p>
            <a:pPr marL="571500" indent="-571500"/>
            <a:r>
              <a:rPr lang="en-US" altLang="ja-JP" dirty="0" smtClean="0"/>
              <a:t>Ⅰ.</a:t>
            </a:r>
            <a:r>
              <a:rPr lang="ja-JP" altLang="en-US" dirty="0" smtClean="0"/>
              <a:t>　視線速度法の原理</a:t>
            </a:r>
            <a:endParaRPr kumimoji="1" lang="ja-JP" altLang="en-US" dirty="0"/>
          </a:p>
        </p:txBody>
      </p:sp>
      <p:sp>
        <p:nvSpPr>
          <p:cNvPr id="28" name="スライド番号プレースホルダ 27"/>
          <p:cNvSpPr>
            <a:spLocks noGrp="1"/>
          </p:cNvSpPr>
          <p:nvPr>
            <p:ph type="sldNum" sz="quarter" idx="12"/>
          </p:nvPr>
        </p:nvSpPr>
        <p:spPr/>
        <p:txBody>
          <a:bodyPr/>
          <a:lstStyle/>
          <a:p>
            <a:fld id="{BCE3C824-1841-4E07-9469-A24AA61D5187}" type="slidenum">
              <a:rPr kumimoji="1" lang="ja-JP" altLang="en-US" smtClean="0"/>
              <a:pPr/>
              <a:t>48</a:t>
            </a:fld>
            <a:endParaRPr kumimoji="1" lang="ja-JP" altLang="en-US"/>
          </a:p>
        </p:txBody>
      </p:sp>
      <p:sp>
        <p:nvSpPr>
          <p:cNvPr id="32" name="テキスト ボックス 31"/>
          <p:cNvSpPr txBox="1"/>
          <p:nvPr/>
        </p:nvSpPr>
        <p:spPr>
          <a:xfrm>
            <a:off x="571472" y="6357958"/>
            <a:ext cx="7311089" cy="400110"/>
          </a:xfrm>
          <a:prstGeom prst="rect">
            <a:avLst/>
          </a:prstGeom>
          <a:noFill/>
        </p:spPr>
        <p:txBody>
          <a:bodyPr wrap="square" rtlCol="0">
            <a:spAutoFit/>
          </a:bodyPr>
          <a:lstStyle/>
          <a:p>
            <a:r>
              <a:rPr lang="ja-JP" altLang="en-US" sz="2000" dirty="0" smtClean="0">
                <a:solidFill>
                  <a:srgbClr val="FF0000"/>
                </a:solidFill>
              </a:rPr>
              <a:t>中心星の質量</a:t>
            </a:r>
            <a:r>
              <a:rPr lang="en-US" altLang="ja-JP" sz="2000" dirty="0" smtClean="0">
                <a:solidFill>
                  <a:srgbClr val="FF0000"/>
                </a:solidFill>
              </a:rPr>
              <a:t>m</a:t>
            </a:r>
            <a:r>
              <a:rPr lang="en-US" altLang="ja-JP" sz="2000" baseline="-25000" dirty="0" smtClean="0">
                <a:solidFill>
                  <a:srgbClr val="FF0000"/>
                </a:solidFill>
              </a:rPr>
              <a:t>*</a:t>
            </a:r>
            <a:r>
              <a:rPr lang="ja-JP" altLang="en-US" sz="2000" dirty="0" smtClean="0">
                <a:solidFill>
                  <a:srgbClr val="FF0000"/>
                </a:solidFill>
              </a:rPr>
              <a:t>が分かれば</a:t>
            </a:r>
            <a:r>
              <a:rPr lang="en-US" altLang="ja-JP" sz="2000" dirty="0" smtClean="0">
                <a:solidFill>
                  <a:srgbClr val="FF0000"/>
                </a:solidFill>
              </a:rPr>
              <a:t>m</a:t>
            </a:r>
            <a:r>
              <a:rPr lang="en-US" altLang="ja-JP" sz="2000" baseline="-25000" dirty="0" smtClean="0">
                <a:solidFill>
                  <a:srgbClr val="FF0000"/>
                </a:solidFill>
              </a:rPr>
              <a:t>p</a:t>
            </a:r>
            <a:r>
              <a:rPr lang="en-US" altLang="ja-JP" sz="2000" dirty="0" smtClean="0">
                <a:solidFill>
                  <a:srgbClr val="FF0000"/>
                </a:solidFill>
              </a:rPr>
              <a:t> </a:t>
            </a:r>
            <a:r>
              <a:rPr lang="en-US" altLang="ja-JP" sz="2000" dirty="0" err="1" smtClean="0">
                <a:solidFill>
                  <a:srgbClr val="FF0000"/>
                </a:solidFill>
              </a:rPr>
              <a:t>sin</a:t>
            </a:r>
            <a:r>
              <a:rPr lang="en-US" altLang="ja-JP" sz="2000" i="1" dirty="0" err="1" smtClean="0">
                <a:solidFill>
                  <a:srgbClr val="FF0000"/>
                </a:solidFill>
              </a:rPr>
              <a:t>i</a:t>
            </a:r>
            <a:r>
              <a:rPr lang="ja-JP" altLang="en-US" sz="2000" dirty="0" smtClean="0">
                <a:solidFill>
                  <a:srgbClr val="FF0000"/>
                </a:solidFill>
              </a:rPr>
              <a:t>が分かる。</a:t>
            </a:r>
            <a:r>
              <a:rPr lang="en-US" altLang="ja-JP" sz="2000" dirty="0" smtClean="0">
                <a:solidFill>
                  <a:srgbClr val="FF0000"/>
                </a:solidFill>
              </a:rPr>
              <a:t>(</a:t>
            </a:r>
            <a:r>
              <a:rPr lang="en-US" altLang="ja-JP" sz="2000" dirty="0" err="1" smtClean="0">
                <a:solidFill>
                  <a:srgbClr val="FF0000"/>
                </a:solidFill>
              </a:rPr>
              <a:t>sin</a:t>
            </a:r>
            <a:r>
              <a:rPr lang="en-US" altLang="ja-JP" sz="2000" i="1" dirty="0" err="1" smtClean="0">
                <a:solidFill>
                  <a:srgbClr val="FF0000"/>
                </a:solidFill>
              </a:rPr>
              <a:t>i</a:t>
            </a:r>
            <a:r>
              <a:rPr lang="ja-JP" altLang="en-US" sz="2000" dirty="0" smtClean="0">
                <a:solidFill>
                  <a:srgbClr val="FF0000"/>
                </a:solidFill>
              </a:rPr>
              <a:t>の不定性</a:t>
            </a:r>
            <a:r>
              <a:rPr lang="en-US" altLang="ja-JP" sz="2000" dirty="0" smtClean="0">
                <a:solidFill>
                  <a:srgbClr val="FF0000"/>
                </a:solidFill>
              </a:rPr>
              <a:t>)</a:t>
            </a:r>
            <a:endParaRPr kumimoji="1" lang="ja-JP" altLang="en-US" sz="2000" baseline="-25000" dirty="0">
              <a:solidFill>
                <a:srgbClr val="FF0000"/>
              </a:solidFill>
            </a:endParaRPr>
          </a:p>
        </p:txBody>
      </p:sp>
      <p:graphicFrame>
        <p:nvGraphicFramePr>
          <p:cNvPr id="1031" name="Object 7"/>
          <p:cNvGraphicFramePr>
            <a:graphicFrameLocks noChangeAspect="1"/>
          </p:cNvGraphicFramePr>
          <p:nvPr/>
        </p:nvGraphicFramePr>
        <p:xfrm>
          <a:off x="428596" y="3000372"/>
          <a:ext cx="3432175" cy="765175"/>
        </p:xfrm>
        <a:graphic>
          <a:graphicData uri="http://schemas.openxmlformats.org/presentationml/2006/ole">
            <p:oleObj spid="_x0000_s5122" name="数式" r:id="rId6" imgW="2108160" imgH="469800" progId="Equation.3">
              <p:embed/>
            </p:oleObj>
          </a:graphicData>
        </a:graphic>
      </p:graphicFrame>
      <p:sp>
        <p:nvSpPr>
          <p:cNvPr id="24" name="正方形/長方形 23"/>
          <p:cNvSpPr/>
          <p:nvPr/>
        </p:nvSpPr>
        <p:spPr>
          <a:xfrm>
            <a:off x="2357422" y="3214686"/>
            <a:ext cx="285752" cy="357190"/>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24"/>
          <p:cNvSpPr txBox="1"/>
          <p:nvPr/>
        </p:nvSpPr>
        <p:spPr>
          <a:xfrm>
            <a:off x="1500166" y="2571744"/>
            <a:ext cx="2643672" cy="369332"/>
          </a:xfrm>
          <a:prstGeom prst="rect">
            <a:avLst/>
          </a:prstGeom>
          <a:noFill/>
        </p:spPr>
        <p:txBody>
          <a:bodyPr wrap="none" rtlCol="0">
            <a:spAutoFit/>
          </a:bodyPr>
          <a:lstStyle/>
          <a:p>
            <a:r>
              <a:rPr kumimoji="1" lang="ja-JP" altLang="en-US" dirty="0" smtClean="0">
                <a:solidFill>
                  <a:srgbClr val="0070C0"/>
                </a:solidFill>
                <a:effectLst>
                  <a:outerShdw blurRad="38100" dist="38100" dir="2700000" algn="tl">
                    <a:srgbClr val="000000">
                      <a:alpha val="43137"/>
                    </a:srgbClr>
                  </a:outerShdw>
                </a:effectLst>
              </a:rPr>
              <a:t>視線速度解析で求まる値</a:t>
            </a:r>
            <a:endParaRPr kumimoji="1" lang="ja-JP" altLang="en-US" dirty="0">
              <a:solidFill>
                <a:srgbClr val="0070C0"/>
              </a:solidFill>
              <a:effectLst>
                <a:outerShdw blurRad="38100" dist="38100" dir="2700000" algn="tl">
                  <a:srgbClr val="000000">
                    <a:alpha val="43137"/>
                  </a:srgbClr>
                </a:outerShdw>
              </a:effectLst>
            </a:endParaRPr>
          </a:p>
        </p:txBody>
      </p:sp>
      <p:sp>
        <p:nvSpPr>
          <p:cNvPr id="26" name="正方形/長方形 25"/>
          <p:cNvSpPr/>
          <p:nvPr/>
        </p:nvSpPr>
        <p:spPr>
          <a:xfrm>
            <a:off x="1643042" y="3071810"/>
            <a:ext cx="285752" cy="357190"/>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正方形/長方形 26"/>
          <p:cNvSpPr/>
          <p:nvPr/>
        </p:nvSpPr>
        <p:spPr>
          <a:xfrm>
            <a:off x="3500430" y="3286124"/>
            <a:ext cx="214314" cy="285752"/>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1032" name="Object 8"/>
          <p:cNvGraphicFramePr>
            <a:graphicFrameLocks noChangeAspect="1"/>
          </p:cNvGraphicFramePr>
          <p:nvPr/>
        </p:nvGraphicFramePr>
        <p:xfrm>
          <a:off x="357158" y="4071942"/>
          <a:ext cx="3990975" cy="935037"/>
        </p:xfrm>
        <a:graphic>
          <a:graphicData uri="http://schemas.openxmlformats.org/presentationml/2006/ole">
            <p:oleObj spid="_x0000_s5123" name="数式" r:id="rId7" imgW="2920680" imgH="685800" progId="Equation.3">
              <p:embed/>
            </p:oleObj>
          </a:graphicData>
        </a:graphic>
      </p:graphicFrame>
      <p:sp>
        <p:nvSpPr>
          <p:cNvPr id="39" name="テキスト ボックス 38"/>
          <p:cNvSpPr txBox="1"/>
          <p:nvPr/>
        </p:nvSpPr>
        <p:spPr>
          <a:xfrm>
            <a:off x="500034" y="1285860"/>
            <a:ext cx="8215370" cy="830997"/>
          </a:xfrm>
          <a:prstGeom prst="rect">
            <a:avLst/>
          </a:prstGeom>
          <a:noFill/>
        </p:spPr>
        <p:txBody>
          <a:bodyPr wrap="square" rtlCol="0">
            <a:spAutoFit/>
          </a:bodyPr>
          <a:lstStyle/>
          <a:p>
            <a:r>
              <a:rPr lang="ja-JP" altLang="en-US" sz="2400" dirty="0" smtClean="0"/>
              <a:t>惑星との重力相互作用による中心星のふらつきを、</a:t>
            </a:r>
            <a:r>
              <a:rPr lang="en-US" altLang="ja-JP" sz="2400" dirty="0" smtClean="0"/>
              <a:t>Doppler Shift </a:t>
            </a:r>
            <a:r>
              <a:rPr lang="ja-JP" altLang="en-US" sz="2400" dirty="0" smtClean="0"/>
              <a:t>として検出。</a:t>
            </a:r>
            <a:endParaRPr kumimoji="1" lang="ja-JP" altLang="en-US" sz="2400" dirty="0" smtClean="0"/>
          </a:p>
        </p:txBody>
      </p:sp>
    </p:spTree>
    <p:custDataLst>
      <p:tags r:id="rId2"/>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childTnLst>
                          </p:cTn>
                        </p:par>
                        <p:par>
                          <p:cTn id="13" fill="hold">
                            <p:stCondLst>
                              <p:cond delay="0"/>
                            </p:stCondLst>
                            <p:childTnLst>
                              <p:par>
                                <p:cTn id="14" presetID="22" presetClass="entr" presetSubtype="4" fill="hold" grpId="0" nodeType="after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wipe(down)">
                                      <p:cBhvr>
                                        <p:cTn id="16" dur="2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24" grpId="0" animBg="1"/>
      <p:bldP spid="25" grpId="0"/>
      <p:bldP spid="26" grpId="0" animBg="1"/>
      <p:bldP spid="27" grpId="0" animBg="1"/>
    </p:bld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8" name="スライド番号プレースホルダ 27"/>
          <p:cNvSpPr>
            <a:spLocks noGrp="1"/>
          </p:cNvSpPr>
          <p:nvPr>
            <p:ph type="sldNum" sz="quarter" idx="12"/>
          </p:nvPr>
        </p:nvSpPr>
        <p:spPr/>
        <p:txBody>
          <a:bodyPr/>
          <a:lstStyle/>
          <a:p>
            <a:fld id="{BCE3C824-1841-4E07-9469-A24AA61D5187}" type="slidenum">
              <a:rPr kumimoji="1" lang="ja-JP" altLang="en-US" smtClean="0"/>
              <a:pPr/>
              <a:t>49</a:t>
            </a:fld>
            <a:endParaRPr kumimoji="1" lang="ja-JP" altLang="en-US"/>
          </a:p>
        </p:txBody>
      </p:sp>
      <p:pic>
        <p:nvPicPr>
          <p:cNvPr id="17" name="図 16" descr="kepslaw.gif"/>
          <p:cNvPicPr>
            <a:picLocks noChangeAspect="1"/>
          </p:cNvPicPr>
          <p:nvPr/>
        </p:nvPicPr>
        <p:blipFill>
          <a:blip r:embed="rId4" cstate="print"/>
          <a:srcRect t="15311" r="11665" b="4374"/>
          <a:stretch>
            <a:fillRect/>
          </a:stretch>
        </p:blipFill>
        <p:spPr>
          <a:xfrm>
            <a:off x="214282" y="0"/>
            <a:ext cx="5657247" cy="6858000"/>
          </a:xfrm>
          <a:prstGeom prst="rect">
            <a:avLst/>
          </a:prstGeom>
        </p:spPr>
      </p:pic>
    </p:spTree>
    <p:custDataLst>
      <p:tags r:id="rId1"/>
    </p:custData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485804" y="500042"/>
            <a:ext cx="8229600" cy="6000792"/>
          </a:xfrm>
        </p:spPr>
        <p:txBody>
          <a:bodyPr>
            <a:normAutofit fontScale="85000" lnSpcReduction="10000"/>
          </a:bodyPr>
          <a:lstStyle/>
          <a:p>
            <a:pPr>
              <a:buNone/>
            </a:pPr>
            <a:r>
              <a:rPr kumimoji="1" lang="en-US" altLang="ja-JP" dirty="0" smtClean="0">
                <a:solidFill>
                  <a:srgbClr val="FFC000"/>
                </a:solidFill>
              </a:rPr>
              <a:t>Current Status of Subaru N2K</a:t>
            </a:r>
          </a:p>
          <a:p>
            <a:r>
              <a:rPr kumimoji="1" lang="en-US" altLang="ja-JP" sz="2800" dirty="0" smtClean="0"/>
              <a:t>Orbital determination to 4 candidates</a:t>
            </a:r>
          </a:p>
          <a:p>
            <a:pPr lvl="1"/>
            <a:r>
              <a:rPr lang="en-US" altLang="ja-JP" sz="2400" dirty="0" smtClean="0">
                <a:latin typeface="メイリオ" pitchFamily="50" charset="-128"/>
                <a:ea typeface="メイリオ" pitchFamily="50" charset="-128"/>
              </a:rPr>
              <a:t>Short period (P &lt; 25 d) and </a:t>
            </a:r>
            <a:r>
              <a:rPr lang="en-US" altLang="ja-JP" sz="2400" dirty="0" smtClean="0">
                <a:solidFill>
                  <a:srgbClr val="FF5050"/>
                </a:solidFill>
                <a:latin typeface="メイリオ" pitchFamily="50" charset="-128"/>
                <a:ea typeface="メイリオ" pitchFamily="50" charset="-128"/>
              </a:rPr>
              <a:t>transiting!!</a:t>
            </a:r>
            <a:endParaRPr kumimoji="1" lang="en-US" altLang="ja-JP" sz="2400" dirty="0" smtClean="0">
              <a:solidFill>
                <a:srgbClr val="FF5050"/>
              </a:solidFill>
              <a:latin typeface="メイリオ" pitchFamily="50" charset="-128"/>
              <a:ea typeface="メイリオ" pitchFamily="50" charset="-128"/>
            </a:endParaRPr>
          </a:p>
          <a:p>
            <a:pPr lvl="2"/>
            <a:r>
              <a:rPr kumimoji="1" lang="en-US" altLang="ja-JP" sz="2000" dirty="0" smtClean="0">
                <a:solidFill>
                  <a:srgbClr val="00B0F0"/>
                </a:solidFill>
                <a:latin typeface="メイリオ" pitchFamily="50" charset="-128"/>
                <a:ea typeface="メイリオ" pitchFamily="50" charset="-128"/>
              </a:rPr>
              <a:t>HD149026b</a:t>
            </a:r>
            <a:r>
              <a:rPr lang="en-US" altLang="ja-JP" sz="2000" dirty="0" smtClean="0">
                <a:solidFill>
                  <a:srgbClr val="00B0F0"/>
                </a:solidFill>
                <a:latin typeface="メイリオ" pitchFamily="50" charset="-128"/>
                <a:ea typeface="メイリオ" pitchFamily="50" charset="-128"/>
              </a:rPr>
              <a:t>	</a:t>
            </a:r>
            <a:r>
              <a:rPr kumimoji="1" lang="en-US" altLang="ja-JP" sz="2000" dirty="0" smtClean="0">
                <a:solidFill>
                  <a:srgbClr val="00B0F0"/>
                </a:solidFill>
                <a:latin typeface="メイリオ" pitchFamily="50" charset="-128"/>
                <a:ea typeface="メイリオ" pitchFamily="50" charset="-128"/>
              </a:rPr>
              <a:t>(Sato et al. 2005, </a:t>
            </a:r>
            <a:r>
              <a:rPr kumimoji="1" lang="en-US" altLang="ja-JP" sz="2000" dirty="0" err="1" smtClean="0">
                <a:solidFill>
                  <a:srgbClr val="00B0F0"/>
                </a:solidFill>
                <a:latin typeface="メイリオ" pitchFamily="50" charset="-128"/>
                <a:ea typeface="メイリオ" pitchFamily="50" charset="-128"/>
              </a:rPr>
              <a:t>ApJ</a:t>
            </a:r>
            <a:r>
              <a:rPr lang="en-US" altLang="ja-JP" sz="2000" dirty="0" smtClean="0">
                <a:solidFill>
                  <a:srgbClr val="00B0F0"/>
                </a:solidFill>
                <a:latin typeface="メイリオ" pitchFamily="50" charset="-128"/>
                <a:ea typeface="メイリオ" pitchFamily="50" charset="-128"/>
              </a:rPr>
              <a:t>)</a:t>
            </a:r>
            <a:endParaRPr kumimoji="1" lang="en-US" altLang="ja-JP" sz="2000" dirty="0" smtClean="0">
              <a:solidFill>
                <a:srgbClr val="00B0F0"/>
              </a:solidFill>
              <a:latin typeface="メイリオ" pitchFamily="50" charset="-128"/>
              <a:ea typeface="メイリオ" pitchFamily="50" charset="-128"/>
            </a:endParaRPr>
          </a:p>
          <a:p>
            <a:pPr lvl="2"/>
            <a:r>
              <a:rPr kumimoji="1" lang="en-US" altLang="ja-JP" sz="2000" dirty="0" smtClean="0">
                <a:solidFill>
                  <a:srgbClr val="00B0F0"/>
                </a:solidFill>
                <a:latin typeface="メイリオ" pitchFamily="50" charset="-128"/>
                <a:ea typeface="メイリオ" pitchFamily="50" charset="-128"/>
              </a:rPr>
              <a:t>HD17156b</a:t>
            </a:r>
            <a:r>
              <a:rPr lang="en-US" altLang="ja-JP" sz="2000" dirty="0" smtClean="0">
                <a:solidFill>
                  <a:srgbClr val="00B0F0"/>
                </a:solidFill>
                <a:latin typeface="メイリオ" pitchFamily="50" charset="-128"/>
                <a:ea typeface="メイリオ" pitchFamily="50" charset="-128"/>
              </a:rPr>
              <a:t>	</a:t>
            </a:r>
            <a:r>
              <a:rPr kumimoji="1" lang="en-US" altLang="ja-JP" sz="2000" dirty="0" smtClean="0">
                <a:solidFill>
                  <a:srgbClr val="00B0F0"/>
                </a:solidFill>
                <a:latin typeface="メイリオ" pitchFamily="50" charset="-128"/>
                <a:ea typeface="メイリオ" pitchFamily="50" charset="-128"/>
              </a:rPr>
              <a:t>(Fischer et al. 2007, </a:t>
            </a:r>
            <a:r>
              <a:rPr kumimoji="1" lang="en-US" altLang="ja-JP" sz="2000" dirty="0" err="1" smtClean="0">
                <a:solidFill>
                  <a:srgbClr val="00B0F0"/>
                </a:solidFill>
                <a:latin typeface="メイリオ" pitchFamily="50" charset="-128"/>
                <a:ea typeface="メイリオ" pitchFamily="50" charset="-128"/>
              </a:rPr>
              <a:t>ApJ</a:t>
            </a:r>
            <a:r>
              <a:rPr kumimoji="1" lang="en-US" altLang="ja-JP" sz="2000" dirty="0" smtClean="0">
                <a:solidFill>
                  <a:srgbClr val="00B0F0"/>
                </a:solidFill>
                <a:latin typeface="メイリオ" pitchFamily="50" charset="-128"/>
                <a:ea typeface="メイリオ" pitchFamily="50" charset="-128"/>
              </a:rPr>
              <a:t>)</a:t>
            </a:r>
          </a:p>
          <a:p>
            <a:pPr lvl="1"/>
            <a:r>
              <a:rPr lang="en-US" altLang="ja-JP" sz="2400" dirty="0" smtClean="0">
                <a:latin typeface="メイリオ" pitchFamily="50" charset="-128"/>
                <a:ea typeface="メイリオ" pitchFamily="50" charset="-128"/>
              </a:rPr>
              <a:t>Long period (P &gt; 400 d</a:t>
            </a:r>
            <a:r>
              <a:rPr lang="en-US" altLang="ja-JP" sz="2400" dirty="0" smtClean="0">
                <a:latin typeface="メイリオ" pitchFamily="50" charset="-128"/>
                <a:ea typeface="メイリオ" pitchFamily="50" charset="-128"/>
              </a:rPr>
              <a:t>) and low eccentricity (e &lt; 0.1)</a:t>
            </a:r>
            <a:endParaRPr lang="en-US" altLang="ja-JP" sz="2400" dirty="0" smtClean="0">
              <a:latin typeface="メイリオ" pitchFamily="50" charset="-128"/>
              <a:ea typeface="メイリオ" pitchFamily="50" charset="-128"/>
            </a:endParaRPr>
          </a:p>
          <a:p>
            <a:pPr lvl="2"/>
            <a:r>
              <a:rPr lang="en-US" altLang="ja-JP" sz="2000" dirty="0" smtClean="0">
                <a:solidFill>
                  <a:schemeClr val="accent4">
                    <a:lumMod val="20000"/>
                    <a:lumOff val="80000"/>
                  </a:schemeClr>
                </a:solidFill>
                <a:latin typeface="メイリオ" pitchFamily="50" charset="-128"/>
                <a:ea typeface="メイリオ" pitchFamily="50" charset="-128"/>
              </a:rPr>
              <a:t>HD16760b	(Sato et al. 2009, </a:t>
            </a:r>
            <a:r>
              <a:rPr lang="en-US" altLang="ja-JP" sz="2000" dirty="0" err="1" smtClean="0">
                <a:solidFill>
                  <a:schemeClr val="accent4">
                    <a:lumMod val="20000"/>
                    <a:lumOff val="80000"/>
                  </a:schemeClr>
                </a:solidFill>
                <a:latin typeface="メイリオ" pitchFamily="50" charset="-128"/>
                <a:ea typeface="メイリオ" pitchFamily="50" charset="-128"/>
              </a:rPr>
              <a:t>ApJ</a:t>
            </a:r>
            <a:r>
              <a:rPr lang="en-US" altLang="ja-JP" sz="2000" dirty="0" smtClean="0">
                <a:solidFill>
                  <a:schemeClr val="accent4">
                    <a:lumMod val="20000"/>
                    <a:lumOff val="80000"/>
                  </a:schemeClr>
                </a:solidFill>
                <a:latin typeface="メイリオ" pitchFamily="50" charset="-128"/>
                <a:ea typeface="メイリオ" pitchFamily="50" charset="-128"/>
              </a:rPr>
              <a:t>)</a:t>
            </a:r>
          </a:p>
          <a:p>
            <a:pPr lvl="2"/>
            <a:r>
              <a:rPr kumimoji="1" lang="en-US" altLang="ja-JP" sz="2000" dirty="0" smtClean="0">
                <a:solidFill>
                  <a:schemeClr val="accent4">
                    <a:lumMod val="20000"/>
                    <a:lumOff val="80000"/>
                  </a:schemeClr>
                </a:solidFill>
                <a:latin typeface="メイリオ" pitchFamily="50" charset="-128"/>
                <a:ea typeface="メイリオ" pitchFamily="50" charset="-128"/>
              </a:rPr>
              <a:t>HD38801b	(</a:t>
            </a:r>
            <a:r>
              <a:rPr kumimoji="1" lang="en-US" altLang="ja-JP" sz="2000" dirty="0" err="1" smtClean="0">
                <a:solidFill>
                  <a:schemeClr val="accent4">
                    <a:lumMod val="20000"/>
                    <a:lumOff val="80000"/>
                  </a:schemeClr>
                </a:solidFill>
                <a:latin typeface="メイリオ" pitchFamily="50" charset="-128"/>
                <a:ea typeface="メイリオ" pitchFamily="50" charset="-128"/>
              </a:rPr>
              <a:t>Harakawa</a:t>
            </a:r>
            <a:r>
              <a:rPr kumimoji="1" lang="en-US" altLang="ja-JP" sz="2000" dirty="0" smtClean="0">
                <a:solidFill>
                  <a:schemeClr val="accent4">
                    <a:lumMod val="20000"/>
                    <a:lumOff val="80000"/>
                  </a:schemeClr>
                </a:solidFill>
                <a:latin typeface="メイリオ" pitchFamily="50" charset="-128"/>
                <a:ea typeface="メイリオ" pitchFamily="50" charset="-128"/>
              </a:rPr>
              <a:t> et al. submitted to </a:t>
            </a:r>
            <a:r>
              <a:rPr kumimoji="1" lang="en-US" altLang="ja-JP" sz="2000" dirty="0" err="1" smtClean="0">
                <a:solidFill>
                  <a:schemeClr val="accent4">
                    <a:lumMod val="20000"/>
                    <a:lumOff val="80000"/>
                  </a:schemeClr>
                </a:solidFill>
                <a:latin typeface="メイリオ" pitchFamily="50" charset="-128"/>
                <a:ea typeface="メイリオ" pitchFamily="50" charset="-128"/>
              </a:rPr>
              <a:t>ApJ</a:t>
            </a:r>
            <a:r>
              <a:rPr kumimoji="1" lang="en-US" altLang="ja-JP" sz="2000" dirty="0" smtClean="0">
                <a:solidFill>
                  <a:schemeClr val="accent4">
                    <a:lumMod val="20000"/>
                    <a:lumOff val="80000"/>
                  </a:schemeClr>
                </a:solidFill>
                <a:latin typeface="メイリオ" pitchFamily="50" charset="-128"/>
                <a:ea typeface="メイリオ" pitchFamily="50" charset="-128"/>
              </a:rPr>
              <a:t>)</a:t>
            </a:r>
          </a:p>
          <a:p>
            <a:pPr lvl="1"/>
            <a:r>
              <a:rPr lang="en-US" altLang="ja-JP" sz="2400" dirty="0" smtClean="0">
                <a:solidFill>
                  <a:srgbClr val="FF66FF"/>
                </a:solidFill>
                <a:latin typeface="メイリオ" pitchFamily="50" charset="-128"/>
                <a:ea typeface="メイリオ" pitchFamily="50" charset="-128"/>
              </a:rPr>
              <a:t>Above 40</a:t>
            </a:r>
            <a:r>
              <a:rPr lang="ja-JP" altLang="en-US" sz="2400" dirty="0" smtClean="0">
                <a:solidFill>
                  <a:srgbClr val="FF66FF"/>
                </a:solidFill>
                <a:latin typeface="メイリオ" pitchFamily="50" charset="-128"/>
                <a:ea typeface="メイリオ" pitchFamily="50" charset="-128"/>
              </a:rPr>
              <a:t> </a:t>
            </a:r>
            <a:r>
              <a:rPr lang="en-US" altLang="ja-JP" sz="2400" dirty="0" smtClean="0">
                <a:solidFill>
                  <a:srgbClr val="FF66FF"/>
                </a:solidFill>
                <a:latin typeface="メイリオ" pitchFamily="50" charset="-128"/>
                <a:ea typeface="メイリオ" pitchFamily="50" charset="-128"/>
              </a:rPr>
              <a:t>planetary system candidates</a:t>
            </a:r>
          </a:p>
          <a:p>
            <a:pPr>
              <a:buNone/>
            </a:pPr>
            <a:endParaRPr lang="en-US" altLang="ja-JP" dirty="0" smtClean="0">
              <a:solidFill>
                <a:srgbClr val="FFFF00"/>
              </a:solidFill>
            </a:endParaRPr>
          </a:p>
          <a:p>
            <a:pPr>
              <a:buNone/>
            </a:pPr>
            <a:r>
              <a:rPr lang="en-US" altLang="ja-JP" dirty="0" smtClean="0">
                <a:solidFill>
                  <a:srgbClr val="FFFF00"/>
                </a:solidFill>
              </a:rPr>
              <a:t>Overall status of N2K consortium</a:t>
            </a:r>
            <a:endParaRPr kumimoji="1" lang="en-US" altLang="ja-JP" dirty="0" smtClean="0">
              <a:solidFill>
                <a:srgbClr val="FFFF00"/>
              </a:solidFill>
            </a:endParaRPr>
          </a:p>
          <a:p>
            <a:r>
              <a:rPr lang="en-US" altLang="ja-JP" sz="2800" dirty="0" smtClean="0"/>
              <a:t>Discovered 23 </a:t>
            </a:r>
            <a:r>
              <a:rPr lang="en-US" altLang="ja-JP" sz="2800" dirty="0" err="1" smtClean="0"/>
              <a:t>exo</a:t>
            </a:r>
            <a:r>
              <a:rPr lang="en-US" altLang="ja-JP" sz="2800" dirty="0" smtClean="0"/>
              <a:t>-planets</a:t>
            </a:r>
          </a:p>
          <a:p>
            <a:pPr lvl="1"/>
            <a:r>
              <a:rPr kumimoji="1" lang="en-US" altLang="ja-JP" sz="2400" dirty="0" smtClean="0"/>
              <a:t>Detection rate of Subaru</a:t>
            </a:r>
            <a:r>
              <a:rPr kumimoji="1" lang="ja-JP" altLang="en-US" sz="2400" dirty="0" smtClean="0"/>
              <a:t>　</a:t>
            </a:r>
            <a:r>
              <a:rPr lang="en-US" altLang="ja-JP" sz="2400" dirty="0" smtClean="0">
                <a:solidFill>
                  <a:schemeClr val="tx2">
                    <a:lumMod val="75000"/>
                  </a:schemeClr>
                </a:solidFill>
              </a:rPr>
              <a:t>&lt;</a:t>
            </a:r>
            <a:r>
              <a:rPr kumimoji="1" lang="en-US" altLang="ja-JP" sz="2400" dirty="0" smtClean="0">
                <a:solidFill>
                  <a:schemeClr val="tx2">
                    <a:lumMod val="75000"/>
                  </a:schemeClr>
                </a:solidFill>
              </a:rPr>
              <a:t>20%</a:t>
            </a:r>
          </a:p>
          <a:p>
            <a:pPr lvl="2"/>
            <a:endParaRPr kumimoji="1" lang="en-US" altLang="ja-JP" sz="2000" dirty="0" smtClean="0"/>
          </a:p>
          <a:p>
            <a:r>
              <a:rPr lang="en-US" altLang="ja-JP" sz="2800" dirty="0" smtClean="0"/>
              <a:t>2 transiting planets</a:t>
            </a:r>
            <a:endParaRPr kumimoji="1" lang="en-US" altLang="ja-JP" sz="2800" dirty="0" smtClean="0"/>
          </a:p>
          <a:p>
            <a:pPr lvl="1"/>
            <a:r>
              <a:rPr lang="en-US" altLang="ja-JP" sz="2400" dirty="0" smtClean="0"/>
              <a:t>Detection rate of Subaru</a:t>
            </a:r>
            <a:r>
              <a:rPr lang="ja-JP" altLang="en-US" sz="2400" dirty="0" smtClean="0"/>
              <a:t>　</a:t>
            </a:r>
            <a:r>
              <a:rPr lang="en-US" altLang="ja-JP" sz="3200" dirty="0" smtClean="0">
                <a:solidFill>
                  <a:srgbClr val="FF5050"/>
                </a:solidFill>
              </a:rPr>
              <a:t>100%</a:t>
            </a:r>
            <a:endParaRPr kumimoji="1" lang="ja-JP" altLang="en-US" sz="2400" dirty="0">
              <a:solidFill>
                <a:srgbClr val="FF5050"/>
              </a:solidFill>
            </a:endParaRPr>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pPr/>
              <a:t>5</a:t>
            </a:fld>
            <a:endParaRPr kumimoji="1"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1" end="1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4" end="1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3" name="図 32" descr="Stellar_Wobble.gif"/>
          <p:cNvPicPr>
            <a:picLocks noChangeAspect="1"/>
          </p:cNvPicPr>
          <p:nvPr/>
        </p:nvPicPr>
        <p:blipFill>
          <a:blip r:embed="rId5" cstate="print"/>
          <a:stretch>
            <a:fillRect/>
          </a:stretch>
        </p:blipFill>
        <p:spPr>
          <a:xfrm>
            <a:off x="4972523" y="1357298"/>
            <a:ext cx="4171477" cy="3657600"/>
          </a:xfrm>
          <a:prstGeom prst="rect">
            <a:avLst/>
          </a:prstGeom>
        </p:spPr>
      </p:pic>
      <p:sp>
        <p:nvSpPr>
          <p:cNvPr id="19" name="コンテンツ プレースホルダ 2"/>
          <p:cNvSpPr txBox="1">
            <a:spLocks/>
          </p:cNvSpPr>
          <p:nvPr/>
        </p:nvSpPr>
        <p:spPr>
          <a:xfrm>
            <a:off x="457200" y="428604"/>
            <a:ext cx="8229600" cy="5929354"/>
          </a:xfrm>
          <a:prstGeom prst="rect">
            <a:avLst/>
          </a:prstGeom>
        </p:spPr>
        <p:txBody>
          <a:bodyPr vert="horz">
            <a:normAutofit/>
          </a:bodyPr>
          <a:lstStyle/>
          <a:p>
            <a:pPr marL="274320" lvl="0" indent="-274320">
              <a:spcBef>
                <a:spcPts val="600"/>
              </a:spcBef>
              <a:buClr>
                <a:schemeClr val="accent1"/>
              </a:buClr>
              <a:buSzPct val="76000"/>
              <a:buFont typeface="Wingdings 3"/>
              <a:buChar char=""/>
            </a:pPr>
            <a:r>
              <a:rPr lang="ja-JP" altLang="en-US" dirty="0" smtClean="0"/>
              <a:t>いま、</a:t>
            </a:r>
            <a:r>
              <a:rPr lang="en-US" altLang="ja-JP" dirty="0" smtClean="0"/>
              <a:t>target star</a:t>
            </a:r>
            <a:r>
              <a:rPr lang="ja-JP" altLang="en-US" dirty="0" smtClean="0"/>
              <a:t>が視線方向</a:t>
            </a:r>
            <a:r>
              <a:rPr lang="en-US" altLang="ja-JP" dirty="0" smtClean="0"/>
              <a:t>(z</a:t>
            </a:r>
            <a:r>
              <a:rPr lang="ja-JP" altLang="en-US" dirty="0" smtClean="0"/>
              <a:t>方向</a:t>
            </a:r>
            <a:r>
              <a:rPr lang="en-US" altLang="ja-JP" dirty="0" smtClean="0"/>
              <a:t>)</a:t>
            </a:r>
            <a:r>
              <a:rPr lang="ja-JP" altLang="en-US" dirty="0" smtClean="0"/>
              <a:t>に対して図のような軌道を描くとき、視線速度</a:t>
            </a:r>
            <a:r>
              <a:rPr lang="en-US" altLang="ja-JP" dirty="0" smtClean="0"/>
              <a:t>(RV) </a:t>
            </a:r>
            <a:r>
              <a:rPr lang="ja-JP" altLang="en-US" dirty="0" smtClean="0"/>
              <a:t>は、</a:t>
            </a:r>
            <a:endParaRPr lang="en-US" altLang="ja-JP" dirty="0" smtClean="0"/>
          </a:p>
          <a:p>
            <a:pPr marL="274320" marR="0" lvl="0" indent="-274320" algn="l" defTabSz="914400" rtl="0" eaLnBrk="1" fontAlgn="auto" latinLnBrk="0" hangingPunct="1">
              <a:lnSpc>
                <a:spcPct val="100000"/>
              </a:lnSpc>
              <a:spcBef>
                <a:spcPts val="600"/>
              </a:spcBef>
              <a:spcAft>
                <a:spcPts val="0"/>
              </a:spcAft>
              <a:buClr>
                <a:schemeClr val="accent1"/>
              </a:buClr>
              <a:buSzPct val="76000"/>
              <a:buFont typeface="Wingdings 3"/>
              <a:buChar char=""/>
              <a:tabLst/>
              <a:defRPr/>
            </a:pPr>
            <a:endParaRPr lang="en-US" altLang="ja-JP" dirty="0" smtClean="0"/>
          </a:p>
          <a:p>
            <a:pPr marL="274320" marR="0" lvl="0" indent="-274320" algn="l" defTabSz="914400" rtl="0" eaLnBrk="1" fontAlgn="auto" latinLnBrk="0" hangingPunct="1">
              <a:lnSpc>
                <a:spcPct val="100000"/>
              </a:lnSpc>
              <a:spcBef>
                <a:spcPts val="600"/>
              </a:spcBef>
              <a:spcAft>
                <a:spcPts val="0"/>
              </a:spcAft>
              <a:buClr>
                <a:schemeClr val="accent1"/>
              </a:buClr>
              <a:buSzPct val="76000"/>
              <a:buFont typeface="Wingdings 3"/>
              <a:buChar char=""/>
              <a:tabLst/>
              <a:defRPr/>
            </a:pPr>
            <a:endParaRPr lang="en-US" altLang="ja-JP" dirty="0" smtClean="0"/>
          </a:p>
          <a:p>
            <a:pPr marL="274320" marR="0" lvl="0" indent="-274320" algn="l" defTabSz="914400" rtl="0" eaLnBrk="1" fontAlgn="auto" latinLnBrk="0" hangingPunct="1">
              <a:lnSpc>
                <a:spcPct val="100000"/>
              </a:lnSpc>
              <a:spcBef>
                <a:spcPts val="600"/>
              </a:spcBef>
              <a:spcAft>
                <a:spcPts val="0"/>
              </a:spcAft>
              <a:buClr>
                <a:schemeClr val="accent1"/>
              </a:buClr>
              <a:buSzPct val="76000"/>
              <a:buFont typeface="Wingdings 3"/>
              <a:buChar char=""/>
              <a:tabLst/>
              <a:defRPr/>
            </a:pPr>
            <a:endParaRPr lang="en-US" altLang="ja-JP" dirty="0" smtClean="0"/>
          </a:p>
          <a:p>
            <a:pPr marL="274320" marR="0" lvl="0" indent="-274320" algn="l" defTabSz="914400" rtl="0" eaLnBrk="1" fontAlgn="auto" latinLnBrk="0" hangingPunct="1">
              <a:lnSpc>
                <a:spcPct val="100000"/>
              </a:lnSpc>
              <a:spcBef>
                <a:spcPts val="600"/>
              </a:spcBef>
              <a:spcAft>
                <a:spcPts val="0"/>
              </a:spcAft>
              <a:buClr>
                <a:schemeClr val="accent1"/>
              </a:buClr>
              <a:buSzPct val="76000"/>
              <a:buFont typeface="Wingdings 3"/>
              <a:buChar char=""/>
              <a:tabLst/>
              <a:defRPr/>
            </a:pPr>
            <a:endParaRPr lang="en-US" altLang="ja-JP" dirty="0" smtClean="0"/>
          </a:p>
          <a:p>
            <a:pPr marL="274320" marR="0" lvl="0" indent="-274320" algn="l" defTabSz="914400" rtl="0" eaLnBrk="1" fontAlgn="auto" latinLnBrk="0" hangingPunct="1">
              <a:lnSpc>
                <a:spcPct val="100000"/>
              </a:lnSpc>
              <a:spcBef>
                <a:spcPts val="600"/>
              </a:spcBef>
              <a:spcAft>
                <a:spcPts val="0"/>
              </a:spcAft>
              <a:buClr>
                <a:schemeClr val="accent1"/>
              </a:buClr>
              <a:buSzPct val="76000"/>
              <a:buFont typeface="Wingdings 3"/>
              <a:buChar char=""/>
              <a:tabLst/>
              <a:defRPr/>
            </a:pPr>
            <a:endParaRPr lang="en-US" altLang="ja-JP" dirty="0" smtClean="0"/>
          </a:p>
          <a:p>
            <a:pPr marL="274320" marR="0" lvl="0" indent="-274320" algn="l" defTabSz="914400" rtl="0" eaLnBrk="1" fontAlgn="auto" latinLnBrk="0" hangingPunct="1">
              <a:lnSpc>
                <a:spcPct val="100000"/>
              </a:lnSpc>
              <a:spcBef>
                <a:spcPts val="600"/>
              </a:spcBef>
              <a:spcAft>
                <a:spcPts val="0"/>
              </a:spcAft>
              <a:buClr>
                <a:schemeClr val="accent1"/>
              </a:buClr>
              <a:buSzPct val="76000"/>
              <a:buFont typeface="Wingdings 3"/>
              <a:buChar char=""/>
              <a:tabLst/>
              <a:defRPr/>
            </a:pPr>
            <a:endParaRPr lang="en-US" altLang="ja-JP" dirty="0" smtClean="0"/>
          </a:p>
          <a:p>
            <a:pPr marL="274320" marR="0" lvl="0" indent="-274320" algn="l" defTabSz="914400" rtl="0" eaLnBrk="1" fontAlgn="auto" latinLnBrk="0" hangingPunct="1">
              <a:lnSpc>
                <a:spcPct val="100000"/>
              </a:lnSpc>
              <a:spcBef>
                <a:spcPts val="600"/>
              </a:spcBef>
              <a:spcAft>
                <a:spcPts val="0"/>
              </a:spcAft>
              <a:buClr>
                <a:schemeClr val="accent1"/>
              </a:buClr>
              <a:buSzPct val="76000"/>
              <a:buFont typeface="Wingdings 3"/>
              <a:buChar char=""/>
              <a:tabLst/>
              <a:defRPr/>
            </a:pPr>
            <a:r>
              <a:rPr lang="en-US" altLang="ja-JP" dirty="0" err="1" smtClean="0"/>
              <a:t>Kepler’s</a:t>
            </a:r>
            <a:r>
              <a:rPr lang="en-US" altLang="ja-JP" dirty="0" smtClean="0"/>
              <a:t> 3</a:t>
            </a:r>
            <a:r>
              <a:rPr lang="en-US" altLang="ja-JP" baseline="30000" dirty="0" smtClean="0"/>
              <a:t>rd</a:t>
            </a:r>
            <a:r>
              <a:rPr lang="en-US" altLang="ja-JP" dirty="0" smtClean="0"/>
              <a:t> Law</a:t>
            </a:r>
          </a:p>
          <a:p>
            <a:pPr marL="274320" marR="0" lvl="0" indent="-274320" algn="l" defTabSz="914400" rtl="0" eaLnBrk="1" fontAlgn="auto" latinLnBrk="0" hangingPunct="1">
              <a:lnSpc>
                <a:spcPct val="100000"/>
              </a:lnSpc>
              <a:spcBef>
                <a:spcPts val="600"/>
              </a:spcBef>
              <a:spcAft>
                <a:spcPts val="0"/>
              </a:spcAft>
              <a:buClr>
                <a:schemeClr val="accent1"/>
              </a:buClr>
              <a:buSzPct val="76000"/>
              <a:buFont typeface="Wingdings 3"/>
              <a:buChar char=""/>
              <a:tabLst/>
              <a:defRPr/>
            </a:pPr>
            <a:endParaRPr lang="en-US" altLang="ja-JP" dirty="0" smtClean="0"/>
          </a:p>
          <a:p>
            <a:pPr marL="274320" marR="0" lvl="0" indent="-274320" algn="l" defTabSz="914400" rtl="0" eaLnBrk="1" fontAlgn="auto" latinLnBrk="0" hangingPunct="1">
              <a:lnSpc>
                <a:spcPct val="100000"/>
              </a:lnSpc>
              <a:spcBef>
                <a:spcPts val="600"/>
              </a:spcBef>
              <a:spcAft>
                <a:spcPts val="0"/>
              </a:spcAft>
              <a:buClr>
                <a:schemeClr val="accent1"/>
              </a:buClr>
              <a:buSzPct val="76000"/>
              <a:buFont typeface="Wingdings 3"/>
              <a:buChar char=""/>
              <a:tabLst/>
              <a:defRPr/>
            </a:pPr>
            <a:endParaRPr lang="en-US" altLang="ja-JP" dirty="0" smtClean="0"/>
          </a:p>
          <a:p>
            <a:pPr marL="274320" marR="0" lvl="0" indent="-274320" algn="l" defTabSz="914400" rtl="0" eaLnBrk="1" fontAlgn="auto" latinLnBrk="0" hangingPunct="1">
              <a:lnSpc>
                <a:spcPct val="100000"/>
              </a:lnSpc>
              <a:spcBef>
                <a:spcPts val="600"/>
              </a:spcBef>
              <a:spcAft>
                <a:spcPts val="0"/>
              </a:spcAft>
              <a:buClr>
                <a:schemeClr val="accent1"/>
              </a:buClr>
              <a:buSzPct val="76000"/>
              <a:buFont typeface="Wingdings 3"/>
              <a:buChar char=""/>
              <a:tabLst/>
              <a:defRPr/>
            </a:pPr>
            <a:endParaRPr lang="en-US" altLang="ja-JP" dirty="0" smtClean="0"/>
          </a:p>
          <a:p>
            <a:pPr marL="274320" indent="-274320">
              <a:spcBef>
                <a:spcPts val="600"/>
              </a:spcBef>
              <a:buClr>
                <a:schemeClr val="accent1"/>
              </a:buClr>
              <a:buSzPct val="76000"/>
              <a:buFont typeface="Wingdings 3"/>
              <a:buChar char=""/>
            </a:pPr>
            <a:endParaRPr lang="en-US" altLang="ja-JP" dirty="0" smtClean="0"/>
          </a:p>
          <a:p>
            <a:pPr marL="274320" indent="-274320">
              <a:spcBef>
                <a:spcPts val="600"/>
              </a:spcBef>
              <a:buClr>
                <a:schemeClr val="accent1"/>
              </a:buClr>
              <a:buSzPct val="76000"/>
              <a:buFont typeface="Wingdings 3"/>
              <a:buChar char=""/>
            </a:pPr>
            <a:r>
              <a:rPr lang="en-US" altLang="ja-JP" dirty="0" smtClean="0"/>
              <a:t>m</a:t>
            </a:r>
            <a:r>
              <a:rPr lang="en-US" altLang="ja-JP" baseline="-25000" dirty="0" smtClean="0"/>
              <a:t>2</a:t>
            </a:r>
            <a:r>
              <a:rPr lang="ja-JP" altLang="en-US" baseline="-25000" dirty="0" smtClean="0"/>
              <a:t>→</a:t>
            </a:r>
            <a:r>
              <a:rPr lang="en-US" altLang="ja-JP" baseline="-25000" dirty="0" smtClean="0"/>
              <a:t>p</a:t>
            </a:r>
            <a:r>
              <a:rPr lang="ja-JP" altLang="en-US" dirty="0" smtClean="0"/>
              <a:t> ≪ </a:t>
            </a:r>
            <a:r>
              <a:rPr lang="en-US" altLang="ja-JP" dirty="0" smtClean="0"/>
              <a:t>m</a:t>
            </a:r>
            <a:r>
              <a:rPr lang="en-US" altLang="ja-JP" baseline="-25000" dirty="0" smtClean="0"/>
              <a:t>1</a:t>
            </a:r>
            <a:r>
              <a:rPr lang="ja-JP" altLang="en-US" baseline="-25000" dirty="0" smtClean="0"/>
              <a:t>→</a:t>
            </a:r>
            <a:r>
              <a:rPr lang="en-US" altLang="ja-JP" baseline="-25000" dirty="0" smtClean="0"/>
              <a:t>*</a:t>
            </a:r>
            <a:r>
              <a:rPr lang="ja-JP" altLang="en-US" dirty="0" smtClean="0"/>
              <a:t> </a:t>
            </a:r>
            <a:endParaRPr lang="en-US" altLang="ja-JP" baseline="-25000" dirty="0" smtClean="0"/>
          </a:p>
          <a:p>
            <a:pPr marL="274320" marR="0" lvl="0" indent="-274320" algn="l" defTabSz="914400" rtl="0" eaLnBrk="1" fontAlgn="auto" latinLnBrk="0" hangingPunct="1">
              <a:lnSpc>
                <a:spcPct val="100000"/>
              </a:lnSpc>
              <a:spcBef>
                <a:spcPts val="600"/>
              </a:spcBef>
              <a:spcAft>
                <a:spcPts val="0"/>
              </a:spcAft>
              <a:buClr>
                <a:schemeClr val="accent1"/>
              </a:buClr>
              <a:buSzPct val="76000"/>
              <a:buFont typeface="Wingdings 3"/>
              <a:buChar char=""/>
              <a:tabLst/>
              <a:defRPr/>
            </a:pPr>
            <a:endParaRPr lang="en-US" altLang="ja-JP" baseline="-25000" dirty="0" smtClean="0"/>
          </a:p>
          <a:p>
            <a:pPr marL="274320" marR="0" lvl="0" indent="-274320" algn="l" defTabSz="914400" rtl="0" eaLnBrk="1" fontAlgn="auto" latinLnBrk="0" hangingPunct="1">
              <a:lnSpc>
                <a:spcPct val="100000"/>
              </a:lnSpc>
              <a:spcBef>
                <a:spcPts val="600"/>
              </a:spcBef>
              <a:spcAft>
                <a:spcPts val="0"/>
              </a:spcAft>
              <a:buClr>
                <a:schemeClr val="accent1"/>
              </a:buClr>
              <a:buSzPct val="76000"/>
              <a:tabLst/>
              <a:defRPr/>
            </a:pPr>
            <a:r>
              <a:rPr lang="ja-JP" altLang="en-US" dirty="0" smtClean="0"/>
              <a:t>　　 </a:t>
            </a:r>
            <a:endParaRPr lang="en-US" altLang="ja-JP" dirty="0" smtClean="0"/>
          </a:p>
          <a:p>
            <a:pPr marL="274320" marR="0" lvl="0" indent="-274320" algn="l" defTabSz="914400" rtl="0" eaLnBrk="1" fontAlgn="auto" latinLnBrk="0" hangingPunct="1">
              <a:lnSpc>
                <a:spcPct val="100000"/>
              </a:lnSpc>
              <a:spcBef>
                <a:spcPts val="600"/>
              </a:spcBef>
              <a:spcAft>
                <a:spcPts val="0"/>
              </a:spcAft>
              <a:buClr>
                <a:schemeClr val="accent1"/>
              </a:buClr>
              <a:buSzPct val="76000"/>
              <a:tabLst/>
              <a:defRPr/>
            </a:pPr>
            <a:r>
              <a:rPr lang="ja-JP" altLang="en-US" dirty="0" smtClean="0"/>
              <a:t>　　</a:t>
            </a:r>
            <a:endParaRPr lang="en-US" altLang="ja-JP" dirty="0" smtClean="0"/>
          </a:p>
          <a:p>
            <a:pPr marL="274320" marR="0" lvl="0" indent="-274320" algn="l" defTabSz="914400" rtl="0" eaLnBrk="1" fontAlgn="auto" latinLnBrk="0" hangingPunct="1">
              <a:lnSpc>
                <a:spcPct val="100000"/>
              </a:lnSpc>
              <a:spcBef>
                <a:spcPts val="600"/>
              </a:spcBef>
              <a:spcAft>
                <a:spcPts val="0"/>
              </a:spcAft>
              <a:buClr>
                <a:schemeClr val="accent1"/>
              </a:buClr>
              <a:buSzPct val="76000"/>
              <a:tabLst/>
              <a:defRPr/>
            </a:pPr>
            <a:endParaRPr lang="en-US" altLang="ja-JP" dirty="0" smtClean="0"/>
          </a:p>
          <a:p>
            <a:pPr marL="274320" marR="0" lvl="0" indent="-274320" algn="l" defTabSz="914400" rtl="0" eaLnBrk="1" fontAlgn="auto" latinLnBrk="0" hangingPunct="1">
              <a:lnSpc>
                <a:spcPct val="100000"/>
              </a:lnSpc>
              <a:spcBef>
                <a:spcPts val="600"/>
              </a:spcBef>
              <a:spcAft>
                <a:spcPts val="0"/>
              </a:spcAft>
              <a:buClr>
                <a:schemeClr val="accent1"/>
              </a:buClr>
              <a:buSzPct val="76000"/>
              <a:tabLst/>
              <a:defRPr/>
            </a:pPr>
            <a:endParaRPr lang="en-US" altLang="ja-JP" dirty="0" smtClean="0"/>
          </a:p>
          <a:p>
            <a:pPr marL="274320" marR="0" lvl="0" indent="-274320" algn="l" defTabSz="914400" rtl="0" eaLnBrk="1" fontAlgn="auto" latinLnBrk="0" hangingPunct="1">
              <a:lnSpc>
                <a:spcPct val="100000"/>
              </a:lnSpc>
              <a:spcBef>
                <a:spcPts val="600"/>
              </a:spcBef>
              <a:spcAft>
                <a:spcPts val="0"/>
              </a:spcAft>
              <a:buClr>
                <a:schemeClr val="accent1"/>
              </a:buClr>
              <a:buSzPct val="76000"/>
              <a:tabLst/>
              <a:defRPr/>
            </a:pPr>
            <a:endParaRPr lang="en-US" altLang="ja-JP" dirty="0" smtClean="0"/>
          </a:p>
          <a:p>
            <a:pPr marL="274320" marR="0" lvl="0" indent="-274320" algn="l" defTabSz="914400" rtl="0" eaLnBrk="1" fontAlgn="auto" latinLnBrk="0" hangingPunct="1">
              <a:lnSpc>
                <a:spcPct val="100000"/>
              </a:lnSpc>
              <a:spcBef>
                <a:spcPts val="600"/>
              </a:spcBef>
              <a:spcAft>
                <a:spcPts val="0"/>
              </a:spcAft>
              <a:buClr>
                <a:schemeClr val="accent1"/>
              </a:buClr>
              <a:buSzPct val="76000"/>
              <a:tabLst/>
              <a:defRPr/>
            </a:pPr>
            <a:endParaRPr lang="en-US" altLang="ja-JP" dirty="0" smtClean="0"/>
          </a:p>
          <a:p>
            <a:pPr marL="274320" marR="0" lvl="0" indent="-274320" algn="l" defTabSz="914400" rtl="0" eaLnBrk="1" fontAlgn="auto" latinLnBrk="0" hangingPunct="1">
              <a:lnSpc>
                <a:spcPct val="100000"/>
              </a:lnSpc>
              <a:spcBef>
                <a:spcPts val="600"/>
              </a:spcBef>
              <a:spcAft>
                <a:spcPts val="0"/>
              </a:spcAft>
              <a:buClr>
                <a:schemeClr val="accent1"/>
              </a:buClr>
              <a:buSzPct val="76000"/>
              <a:tabLst/>
              <a:defRPr/>
            </a:pPr>
            <a:endParaRPr lang="en-US" altLang="ja-JP" dirty="0" smtClean="0"/>
          </a:p>
          <a:p>
            <a:pPr marL="274320" marR="0" lvl="0" indent="-274320" algn="l" defTabSz="914400" rtl="0" eaLnBrk="1" fontAlgn="auto" latinLnBrk="0" hangingPunct="1">
              <a:lnSpc>
                <a:spcPct val="100000"/>
              </a:lnSpc>
              <a:spcBef>
                <a:spcPts val="600"/>
              </a:spcBef>
              <a:spcAft>
                <a:spcPts val="0"/>
              </a:spcAft>
              <a:buClr>
                <a:schemeClr val="accent1"/>
              </a:buClr>
              <a:buSzPct val="76000"/>
              <a:tabLst/>
              <a:defRPr/>
            </a:pPr>
            <a:endParaRPr lang="en-US" altLang="ja-JP" dirty="0" smtClean="0"/>
          </a:p>
          <a:p>
            <a:pPr marL="274320" marR="0" lvl="0" indent="-274320" algn="l" defTabSz="914400" rtl="0" eaLnBrk="1" fontAlgn="auto" latinLnBrk="0" hangingPunct="1">
              <a:lnSpc>
                <a:spcPct val="100000"/>
              </a:lnSpc>
              <a:spcBef>
                <a:spcPts val="600"/>
              </a:spcBef>
              <a:spcAft>
                <a:spcPts val="0"/>
              </a:spcAft>
              <a:buClr>
                <a:schemeClr val="accent1"/>
              </a:buClr>
              <a:buSzPct val="76000"/>
              <a:tabLst/>
              <a:defRPr/>
            </a:pPr>
            <a:endParaRPr lang="en-US" altLang="ja-JP" dirty="0" smtClean="0"/>
          </a:p>
          <a:p>
            <a:pPr marL="274320" marR="0" lvl="0" indent="-274320" algn="l" defTabSz="914400" rtl="0" eaLnBrk="1" fontAlgn="auto" latinLnBrk="0" hangingPunct="1">
              <a:lnSpc>
                <a:spcPct val="100000"/>
              </a:lnSpc>
              <a:spcBef>
                <a:spcPts val="600"/>
              </a:spcBef>
              <a:spcAft>
                <a:spcPts val="0"/>
              </a:spcAft>
              <a:buClr>
                <a:schemeClr val="accent1"/>
              </a:buClr>
              <a:buSzPct val="76000"/>
              <a:tabLst/>
              <a:defRPr/>
            </a:pPr>
            <a:endParaRPr lang="en-US" altLang="ja-JP" dirty="0" smtClean="0"/>
          </a:p>
          <a:p>
            <a:pPr marL="274320" marR="0" lvl="0" indent="-274320" algn="l" defTabSz="914400" rtl="0" eaLnBrk="1" fontAlgn="auto" latinLnBrk="0" hangingPunct="1">
              <a:lnSpc>
                <a:spcPct val="100000"/>
              </a:lnSpc>
              <a:spcBef>
                <a:spcPts val="600"/>
              </a:spcBef>
              <a:spcAft>
                <a:spcPts val="0"/>
              </a:spcAft>
              <a:buClr>
                <a:schemeClr val="accent1"/>
              </a:buClr>
              <a:buSzPct val="76000"/>
              <a:tabLst/>
              <a:defRPr/>
            </a:pPr>
            <a:endParaRPr lang="en-US" altLang="ja-JP" dirty="0" smtClean="0"/>
          </a:p>
          <a:p>
            <a:pPr marL="274320" marR="0" lvl="0" indent="-274320" algn="l" defTabSz="914400" rtl="0" eaLnBrk="1" fontAlgn="auto" latinLnBrk="0" hangingPunct="1">
              <a:lnSpc>
                <a:spcPct val="100000"/>
              </a:lnSpc>
              <a:spcBef>
                <a:spcPts val="600"/>
              </a:spcBef>
              <a:spcAft>
                <a:spcPts val="0"/>
              </a:spcAft>
              <a:buClr>
                <a:schemeClr val="accent1"/>
              </a:buClr>
              <a:buSzPct val="76000"/>
              <a:tabLst/>
              <a:defRPr/>
            </a:pPr>
            <a:endParaRPr lang="en-US" altLang="ja-JP" dirty="0" smtClean="0"/>
          </a:p>
          <a:p>
            <a:pPr marL="274320" marR="0" lvl="0" indent="-274320" algn="l" defTabSz="914400" rtl="0" eaLnBrk="1" fontAlgn="auto" latinLnBrk="0" hangingPunct="1">
              <a:lnSpc>
                <a:spcPct val="100000"/>
              </a:lnSpc>
              <a:spcBef>
                <a:spcPts val="600"/>
              </a:spcBef>
              <a:spcAft>
                <a:spcPts val="0"/>
              </a:spcAft>
              <a:buClr>
                <a:schemeClr val="accent1"/>
              </a:buClr>
              <a:buSzPct val="76000"/>
              <a:tabLst/>
              <a:defRPr/>
            </a:pPr>
            <a:endParaRPr lang="en-US" altLang="ja-JP" dirty="0" smtClean="0"/>
          </a:p>
          <a:p>
            <a:pPr marL="274320" marR="0" lvl="0" indent="-274320" algn="l" defTabSz="914400" rtl="0" eaLnBrk="1" fontAlgn="auto" latinLnBrk="0" hangingPunct="1">
              <a:lnSpc>
                <a:spcPct val="100000"/>
              </a:lnSpc>
              <a:spcBef>
                <a:spcPts val="600"/>
              </a:spcBef>
              <a:spcAft>
                <a:spcPts val="0"/>
              </a:spcAft>
              <a:buClr>
                <a:schemeClr val="accent1"/>
              </a:buClr>
              <a:buSzPct val="76000"/>
              <a:tabLst/>
              <a:defRPr/>
            </a:pPr>
            <a:endParaRPr lang="en-US" altLang="ja-JP" dirty="0" smtClean="0"/>
          </a:p>
          <a:p>
            <a:pPr marL="274320" marR="0" lvl="0" indent="-274320" algn="l" defTabSz="914400" rtl="0" eaLnBrk="1" fontAlgn="auto" latinLnBrk="0" hangingPunct="1">
              <a:lnSpc>
                <a:spcPct val="100000"/>
              </a:lnSpc>
              <a:spcBef>
                <a:spcPts val="600"/>
              </a:spcBef>
              <a:spcAft>
                <a:spcPts val="0"/>
              </a:spcAft>
              <a:buClr>
                <a:schemeClr val="accent1"/>
              </a:buClr>
              <a:buSzPct val="76000"/>
              <a:tabLst/>
              <a:defRPr/>
            </a:pPr>
            <a:endParaRPr lang="en-US" altLang="ja-JP" dirty="0" smtClean="0"/>
          </a:p>
          <a:p>
            <a:pPr marL="274320" marR="0" lvl="0" indent="-274320" algn="l" defTabSz="914400" rtl="0" eaLnBrk="1" fontAlgn="auto" latinLnBrk="0" hangingPunct="1">
              <a:lnSpc>
                <a:spcPct val="100000"/>
              </a:lnSpc>
              <a:spcBef>
                <a:spcPts val="600"/>
              </a:spcBef>
              <a:spcAft>
                <a:spcPts val="0"/>
              </a:spcAft>
              <a:buClr>
                <a:schemeClr val="accent1"/>
              </a:buClr>
              <a:buSzPct val="76000"/>
              <a:tabLst/>
              <a:defRPr/>
            </a:pPr>
            <a:endParaRPr lang="en-US" altLang="ja-JP" dirty="0" smtClean="0"/>
          </a:p>
          <a:p>
            <a:pPr marL="274320" marR="0" lvl="0" indent="-274320" algn="l" defTabSz="914400" rtl="0" eaLnBrk="1" fontAlgn="auto" latinLnBrk="0" hangingPunct="1">
              <a:lnSpc>
                <a:spcPct val="100000"/>
              </a:lnSpc>
              <a:spcBef>
                <a:spcPts val="600"/>
              </a:spcBef>
              <a:spcAft>
                <a:spcPts val="0"/>
              </a:spcAft>
              <a:buClr>
                <a:schemeClr val="accent1"/>
              </a:buClr>
              <a:buSzPct val="76000"/>
              <a:tabLst/>
              <a:defRPr/>
            </a:pPr>
            <a:endParaRPr lang="en-US" altLang="ja-JP" dirty="0" smtClean="0"/>
          </a:p>
          <a:p>
            <a:pPr marL="274320" marR="0" lvl="0" indent="-274320" algn="l" defTabSz="914400" rtl="0" eaLnBrk="1" fontAlgn="auto" latinLnBrk="0" hangingPunct="1">
              <a:lnSpc>
                <a:spcPct val="100000"/>
              </a:lnSpc>
              <a:spcBef>
                <a:spcPts val="600"/>
              </a:spcBef>
              <a:spcAft>
                <a:spcPts val="0"/>
              </a:spcAft>
              <a:buClr>
                <a:schemeClr val="accent1"/>
              </a:buClr>
              <a:buSzPct val="76000"/>
              <a:tabLst/>
              <a:defRPr/>
            </a:pPr>
            <a:endParaRPr lang="en-US" altLang="ja-JP" dirty="0" smtClean="0"/>
          </a:p>
          <a:p>
            <a:pPr marL="274320" marR="0" lvl="0" indent="-274320" algn="l" defTabSz="914400" rtl="0" eaLnBrk="1" fontAlgn="auto" latinLnBrk="0" hangingPunct="1">
              <a:lnSpc>
                <a:spcPct val="100000"/>
              </a:lnSpc>
              <a:spcBef>
                <a:spcPts val="600"/>
              </a:spcBef>
              <a:spcAft>
                <a:spcPts val="0"/>
              </a:spcAft>
              <a:buClr>
                <a:schemeClr val="accent1"/>
              </a:buClr>
              <a:buSzPct val="76000"/>
              <a:tabLst/>
              <a:defRPr/>
            </a:pPr>
            <a:endParaRPr lang="en-US" altLang="ja-JP" dirty="0" smtClean="0"/>
          </a:p>
          <a:p>
            <a:pPr marL="274320" marR="0" lvl="0" indent="-274320" algn="l" defTabSz="914400" rtl="0" eaLnBrk="1" fontAlgn="auto" latinLnBrk="0" hangingPunct="1">
              <a:lnSpc>
                <a:spcPct val="100000"/>
              </a:lnSpc>
              <a:spcBef>
                <a:spcPts val="600"/>
              </a:spcBef>
              <a:spcAft>
                <a:spcPts val="0"/>
              </a:spcAft>
              <a:buClr>
                <a:schemeClr val="accent1"/>
              </a:buClr>
              <a:buSzPct val="76000"/>
              <a:tabLst/>
              <a:defRPr/>
            </a:pPr>
            <a:endParaRPr lang="en-US" altLang="ja-JP" dirty="0" smtClean="0"/>
          </a:p>
          <a:p>
            <a:pPr marL="274320" marR="0" lvl="0" indent="-274320" algn="l" defTabSz="914400" rtl="0" eaLnBrk="1" fontAlgn="auto" latinLnBrk="0" hangingPunct="1">
              <a:lnSpc>
                <a:spcPct val="100000"/>
              </a:lnSpc>
              <a:spcBef>
                <a:spcPts val="600"/>
              </a:spcBef>
              <a:spcAft>
                <a:spcPts val="0"/>
              </a:spcAft>
              <a:buClr>
                <a:schemeClr val="accent1"/>
              </a:buClr>
              <a:buSzPct val="76000"/>
              <a:tabLst/>
              <a:defRPr/>
            </a:pPr>
            <a:endParaRPr lang="en-US" altLang="ja-JP" dirty="0" smtClean="0"/>
          </a:p>
          <a:p>
            <a:pPr marL="274320" marR="0" lvl="0" indent="-274320" algn="l" defTabSz="914400" rtl="0" eaLnBrk="1" fontAlgn="auto" latinLnBrk="0" hangingPunct="1">
              <a:lnSpc>
                <a:spcPct val="100000"/>
              </a:lnSpc>
              <a:spcBef>
                <a:spcPts val="600"/>
              </a:spcBef>
              <a:spcAft>
                <a:spcPts val="0"/>
              </a:spcAft>
              <a:buClr>
                <a:schemeClr val="accent1"/>
              </a:buClr>
              <a:buSzPct val="76000"/>
              <a:tabLst/>
              <a:defRPr/>
            </a:pPr>
            <a:endParaRPr lang="en-US" altLang="ja-JP" dirty="0" smtClean="0"/>
          </a:p>
          <a:p>
            <a:pPr marL="274320" marR="0" lvl="0" indent="-274320" algn="l" defTabSz="914400" rtl="0" eaLnBrk="1" fontAlgn="auto" latinLnBrk="0" hangingPunct="1">
              <a:lnSpc>
                <a:spcPct val="100000"/>
              </a:lnSpc>
              <a:spcBef>
                <a:spcPts val="600"/>
              </a:spcBef>
              <a:spcAft>
                <a:spcPts val="0"/>
              </a:spcAft>
              <a:buClr>
                <a:schemeClr val="accent1"/>
              </a:buClr>
              <a:buSzPct val="76000"/>
              <a:tabLst/>
              <a:defRPr/>
            </a:pPr>
            <a:endParaRPr lang="en-US" altLang="ja-JP" dirty="0" smtClean="0"/>
          </a:p>
          <a:p>
            <a:pPr marL="274320" marR="0" lvl="0" indent="-274320" algn="l" defTabSz="914400" rtl="0" eaLnBrk="1" fontAlgn="auto" latinLnBrk="0" hangingPunct="1">
              <a:lnSpc>
                <a:spcPct val="100000"/>
              </a:lnSpc>
              <a:spcBef>
                <a:spcPts val="600"/>
              </a:spcBef>
              <a:spcAft>
                <a:spcPts val="0"/>
              </a:spcAft>
              <a:buClr>
                <a:schemeClr val="accent1"/>
              </a:buClr>
              <a:buSzPct val="76000"/>
              <a:tabLst/>
              <a:defRPr/>
            </a:pPr>
            <a:endParaRPr lang="en-US" altLang="ja-JP" dirty="0" smtClean="0"/>
          </a:p>
          <a:p>
            <a:pPr marL="274320" marR="0" lvl="0" indent="-274320" algn="l" defTabSz="914400" rtl="0" eaLnBrk="1" fontAlgn="auto" latinLnBrk="0" hangingPunct="1">
              <a:lnSpc>
                <a:spcPct val="100000"/>
              </a:lnSpc>
              <a:spcBef>
                <a:spcPts val="600"/>
              </a:spcBef>
              <a:spcAft>
                <a:spcPts val="0"/>
              </a:spcAft>
              <a:buClr>
                <a:schemeClr val="accent1"/>
              </a:buClr>
              <a:buSzPct val="76000"/>
              <a:tabLst/>
              <a:defRPr/>
            </a:pPr>
            <a:endParaRPr lang="en-US" altLang="ja-JP" dirty="0" smtClean="0"/>
          </a:p>
          <a:p>
            <a:pPr marL="274320" marR="0" lvl="0" indent="-274320" algn="l" defTabSz="914400" rtl="0" eaLnBrk="1" fontAlgn="auto" latinLnBrk="0" hangingPunct="1">
              <a:lnSpc>
                <a:spcPct val="100000"/>
              </a:lnSpc>
              <a:spcBef>
                <a:spcPts val="600"/>
              </a:spcBef>
              <a:spcAft>
                <a:spcPts val="0"/>
              </a:spcAft>
              <a:buClr>
                <a:schemeClr val="accent1"/>
              </a:buClr>
              <a:buSzPct val="76000"/>
              <a:tabLst/>
              <a:defRPr/>
            </a:pPr>
            <a:endParaRPr lang="en-US" altLang="ja-JP" dirty="0" smtClean="0"/>
          </a:p>
          <a:p>
            <a:pPr marL="274320" marR="0" lvl="0" indent="-274320" algn="l" defTabSz="914400" rtl="0" eaLnBrk="1" fontAlgn="auto" latinLnBrk="0" hangingPunct="1">
              <a:lnSpc>
                <a:spcPct val="100000"/>
              </a:lnSpc>
              <a:spcBef>
                <a:spcPts val="600"/>
              </a:spcBef>
              <a:spcAft>
                <a:spcPts val="0"/>
              </a:spcAft>
              <a:buClr>
                <a:schemeClr val="accent1"/>
              </a:buClr>
              <a:buSzPct val="76000"/>
              <a:tabLst/>
              <a:defRPr/>
            </a:pPr>
            <a:endParaRPr lang="en-US" altLang="ja-JP" dirty="0" smtClean="0"/>
          </a:p>
          <a:p>
            <a:pPr marL="274320" marR="0" lvl="0" indent="-274320" algn="l" defTabSz="914400" rtl="0" eaLnBrk="1" fontAlgn="auto" latinLnBrk="0" hangingPunct="1">
              <a:lnSpc>
                <a:spcPct val="100000"/>
              </a:lnSpc>
              <a:spcBef>
                <a:spcPts val="600"/>
              </a:spcBef>
              <a:spcAft>
                <a:spcPts val="0"/>
              </a:spcAft>
              <a:buClr>
                <a:schemeClr val="accent1"/>
              </a:buClr>
              <a:buSzPct val="76000"/>
              <a:tabLst/>
              <a:defRPr/>
            </a:pPr>
            <a:endParaRPr lang="en-US" altLang="ja-JP" dirty="0" smtClean="0"/>
          </a:p>
          <a:p>
            <a:pPr marL="274320" marR="0" lvl="0" indent="-274320" algn="l" defTabSz="914400" rtl="0" eaLnBrk="1" fontAlgn="auto" latinLnBrk="0" hangingPunct="1">
              <a:lnSpc>
                <a:spcPct val="100000"/>
              </a:lnSpc>
              <a:spcBef>
                <a:spcPts val="600"/>
              </a:spcBef>
              <a:spcAft>
                <a:spcPts val="0"/>
              </a:spcAft>
              <a:buClr>
                <a:schemeClr val="accent1"/>
              </a:buClr>
              <a:buSzPct val="76000"/>
              <a:tabLst/>
              <a:defRPr/>
            </a:pPr>
            <a:endParaRPr lang="en-US" altLang="ja-JP" dirty="0" smtClean="0"/>
          </a:p>
          <a:p>
            <a:pPr marL="274320" marR="0" lvl="0" indent="-274320" algn="l" defTabSz="914400" rtl="0" eaLnBrk="1" fontAlgn="auto" latinLnBrk="0" hangingPunct="1">
              <a:lnSpc>
                <a:spcPct val="100000"/>
              </a:lnSpc>
              <a:spcBef>
                <a:spcPts val="600"/>
              </a:spcBef>
              <a:spcAft>
                <a:spcPts val="0"/>
              </a:spcAft>
              <a:buClr>
                <a:schemeClr val="accent1"/>
              </a:buClr>
              <a:buSzPct val="76000"/>
              <a:tabLst/>
              <a:defRPr/>
            </a:pPr>
            <a:endParaRPr lang="en-US" altLang="ja-JP" dirty="0" smtClean="0"/>
          </a:p>
          <a:p>
            <a:pPr marL="274320" marR="0" lvl="0" indent="-274320" algn="l" defTabSz="914400" rtl="0" eaLnBrk="1" fontAlgn="auto" latinLnBrk="0" hangingPunct="1">
              <a:lnSpc>
                <a:spcPct val="100000"/>
              </a:lnSpc>
              <a:spcBef>
                <a:spcPts val="600"/>
              </a:spcBef>
              <a:spcAft>
                <a:spcPts val="0"/>
              </a:spcAft>
              <a:buClr>
                <a:schemeClr val="accent1"/>
              </a:buClr>
              <a:buSzPct val="76000"/>
              <a:tabLst/>
              <a:defRPr/>
            </a:pPr>
            <a:endParaRPr lang="en-US" altLang="ja-JP" dirty="0" smtClean="0"/>
          </a:p>
          <a:p>
            <a:pPr marL="274320" marR="0" lvl="0" indent="-274320" algn="l" defTabSz="914400" rtl="0" eaLnBrk="1" fontAlgn="auto" latinLnBrk="0" hangingPunct="1">
              <a:lnSpc>
                <a:spcPct val="100000"/>
              </a:lnSpc>
              <a:spcBef>
                <a:spcPts val="600"/>
              </a:spcBef>
              <a:spcAft>
                <a:spcPts val="0"/>
              </a:spcAft>
              <a:buClr>
                <a:schemeClr val="accent1"/>
              </a:buClr>
              <a:buSzPct val="76000"/>
              <a:tabLst/>
              <a:defRPr/>
            </a:pPr>
            <a:endParaRPr lang="en-US" altLang="ja-JP" dirty="0" smtClean="0"/>
          </a:p>
          <a:p>
            <a:pPr marL="274320" marR="0" lvl="0" indent="-274320" algn="l" defTabSz="914400" rtl="0" eaLnBrk="1" fontAlgn="auto" latinLnBrk="0" hangingPunct="1">
              <a:lnSpc>
                <a:spcPct val="100000"/>
              </a:lnSpc>
              <a:spcBef>
                <a:spcPts val="600"/>
              </a:spcBef>
              <a:spcAft>
                <a:spcPts val="0"/>
              </a:spcAft>
              <a:buClr>
                <a:schemeClr val="accent1"/>
              </a:buClr>
              <a:buSzPct val="76000"/>
              <a:tabLst/>
              <a:defRPr/>
            </a:pPr>
            <a:endParaRPr lang="en-US" altLang="ja-JP" dirty="0" smtClean="0"/>
          </a:p>
          <a:p>
            <a:pPr marL="274320" marR="0" lvl="0" indent="-274320" algn="l" defTabSz="914400" rtl="0" eaLnBrk="1" fontAlgn="auto" latinLnBrk="0" hangingPunct="1">
              <a:lnSpc>
                <a:spcPct val="100000"/>
              </a:lnSpc>
              <a:spcBef>
                <a:spcPts val="600"/>
              </a:spcBef>
              <a:spcAft>
                <a:spcPts val="0"/>
              </a:spcAft>
              <a:buClr>
                <a:schemeClr val="accent1"/>
              </a:buClr>
              <a:buSzPct val="76000"/>
              <a:tabLst/>
              <a:defRPr/>
            </a:pPr>
            <a:endParaRPr lang="en-US" altLang="ja-JP" dirty="0" smtClean="0"/>
          </a:p>
          <a:p>
            <a:pPr marL="274320" marR="0" lvl="0" indent="-274320" algn="l" defTabSz="914400" rtl="0" eaLnBrk="1" fontAlgn="auto" latinLnBrk="0" hangingPunct="1">
              <a:lnSpc>
                <a:spcPct val="100000"/>
              </a:lnSpc>
              <a:spcBef>
                <a:spcPts val="600"/>
              </a:spcBef>
              <a:spcAft>
                <a:spcPts val="0"/>
              </a:spcAft>
              <a:buClr>
                <a:schemeClr val="accent1"/>
              </a:buClr>
              <a:buSzPct val="76000"/>
              <a:tabLst/>
              <a:defRPr/>
            </a:pPr>
            <a:endParaRPr lang="en-US" altLang="ja-JP" dirty="0" smtClean="0"/>
          </a:p>
          <a:p>
            <a:pPr marL="274320" marR="0" lvl="0" indent="-274320" algn="l" defTabSz="914400" rtl="0" eaLnBrk="1" fontAlgn="auto" latinLnBrk="0" hangingPunct="1">
              <a:lnSpc>
                <a:spcPct val="100000"/>
              </a:lnSpc>
              <a:spcBef>
                <a:spcPts val="600"/>
              </a:spcBef>
              <a:spcAft>
                <a:spcPts val="0"/>
              </a:spcAft>
              <a:buClr>
                <a:schemeClr val="accent1"/>
              </a:buClr>
              <a:buSzPct val="76000"/>
              <a:tabLst/>
              <a:defRPr/>
            </a:pPr>
            <a:endParaRPr lang="en-US" altLang="ja-JP" dirty="0" smtClean="0"/>
          </a:p>
          <a:p>
            <a:pPr marL="274320" marR="0" lvl="0" indent="-274320" algn="l" defTabSz="914400" rtl="0" eaLnBrk="1" fontAlgn="auto" latinLnBrk="0" hangingPunct="1">
              <a:lnSpc>
                <a:spcPct val="100000"/>
              </a:lnSpc>
              <a:spcBef>
                <a:spcPts val="600"/>
              </a:spcBef>
              <a:spcAft>
                <a:spcPts val="0"/>
              </a:spcAft>
              <a:buClr>
                <a:schemeClr val="accent1"/>
              </a:buClr>
              <a:buSzPct val="76000"/>
              <a:tabLst/>
              <a:defRPr/>
            </a:pPr>
            <a:endParaRPr lang="en-US" altLang="ja-JP" dirty="0" smtClean="0"/>
          </a:p>
          <a:p>
            <a:pPr marL="274320" marR="0" lvl="0" indent="-274320" algn="l" defTabSz="914400" rtl="0" eaLnBrk="1" fontAlgn="auto" latinLnBrk="0" hangingPunct="1">
              <a:lnSpc>
                <a:spcPct val="100000"/>
              </a:lnSpc>
              <a:spcBef>
                <a:spcPts val="600"/>
              </a:spcBef>
              <a:spcAft>
                <a:spcPts val="0"/>
              </a:spcAft>
              <a:buClr>
                <a:schemeClr val="accent1"/>
              </a:buClr>
              <a:buSzPct val="76000"/>
              <a:tabLst/>
              <a:defRPr/>
            </a:pPr>
            <a:endParaRPr lang="en-US" altLang="ja-JP" dirty="0" smtClean="0"/>
          </a:p>
          <a:p>
            <a:pPr marL="274320" marR="0" lvl="0" indent="-274320" algn="l" defTabSz="914400" rtl="0" eaLnBrk="1" fontAlgn="auto" latinLnBrk="0" hangingPunct="1">
              <a:lnSpc>
                <a:spcPct val="100000"/>
              </a:lnSpc>
              <a:spcBef>
                <a:spcPts val="600"/>
              </a:spcBef>
              <a:spcAft>
                <a:spcPts val="0"/>
              </a:spcAft>
              <a:buClr>
                <a:schemeClr val="accent1"/>
              </a:buClr>
              <a:buSzPct val="76000"/>
              <a:tabLst/>
              <a:defRPr/>
            </a:pPr>
            <a:endParaRPr lang="en-US" altLang="ja-JP" dirty="0" smtClean="0"/>
          </a:p>
          <a:p>
            <a:pPr marL="274320" marR="0" lvl="0" indent="-274320" algn="l" defTabSz="914400" rtl="0" eaLnBrk="1" fontAlgn="auto" latinLnBrk="0" hangingPunct="1">
              <a:lnSpc>
                <a:spcPct val="100000"/>
              </a:lnSpc>
              <a:spcBef>
                <a:spcPts val="600"/>
              </a:spcBef>
              <a:spcAft>
                <a:spcPts val="0"/>
              </a:spcAft>
              <a:buClr>
                <a:schemeClr val="accent1"/>
              </a:buClr>
              <a:buSzPct val="76000"/>
              <a:tabLst/>
              <a:defRPr/>
            </a:pPr>
            <a:endParaRPr lang="en-US" altLang="ja-JP" dirty="0" smtClean="0"/>
          </a:p>
          <a:p>
            <a:pPr marL="274320" marR="0" lvl="0" indent="-274320" algn="l" defTabSz="914400" rtl="0" eaLnBrk="1" fontAlgn="auto" latinLnBrk="0" hangingPunct="1">
              <a:lnSpc>
                <a:spcPct val="100000"/>
              </a:lnSpc>
              <a:spcBef>
                <a:spcPts val="600"/>
              </a:spcBef>
              <a:spcAft>
                <a:spcPts val="0"/>
              </a:spcAft>
              <a:buClr>
                <a:schemeClr val="accent1"/>
              </a:buClr>
              <a:buSzPct val="76000"/>
              <a:tabLst/>
              <a:defRPr/>
            </a:pPr>
            <a:endParaRPr lang="en-US" altLang="ja-JP" dirty="0" smtClean="0"/>
          </a:p>
          <a:p>
            <a:pPr marL="274320" marR="0" lvl="0" indent="-274320" algn="l" defTabSz="914400" rtl="0" eaLnBrk="1" fontAlgn="auto" latinLnBrk="0" hangingPunct="1">
              <a:lnSpc>
                <a:spcPct val="100000"/>
              </a:lnSpc>
              <a:spcBef>
                <a:spcPts val="600"/>
              </a:spcBef>
              <a:spcAft>
                <a:spcPts val="0"/>
              </a:spcAft>
              <a:buClr>
                <a:schemeClr val="accent1"/>
              </a:buClr>
              <a:buSzPct val="76000"/>
              <a:tabLst/>
              <a:defRPr/>
            </a:pPr>
            <a:endParaRPr lang="en-US" altLang="ja-JP" dirty="0" smtClean="0"/>
          </a:p>
          <a:p>
            <a:pPr marL="274320" marR="0" lvl="0" indent="-274320" algn="l" defTabSz="914400" rtl="0" eaLnBrk="1" fontAlgn="auto" latinLnBrk="0" hangingPunct="1">
              <a:lnSpc>
                <a:spcPct val="100000"/>
              </a:lnSpc>
              <a:spcBef>
                <a:spcPts val="600"/>
              </a:spcBef>
              <a:spcAft>
                <a:spcPts val="0"/>
              </a:spcAft>
              <a:buClr>
                <a:schemeClr val="accent1"/>
              </a:buClr>
              <a:buSzPct val="76000"/>
              <a:tabLst/>
              <a:defRPr/>
            </a:pPr>
            <a:endParaRPr lang="en-US" altLang="ja-JP" dirty="0" smtClean="0"/>
          </a:p>
          <a:p>
            <a:pPr marL="274320" marR="0" lvl="0" indent="-274320" algn="l" defTabSz="914400" rtl="0" eaLnBrk="1" fontAlgn="auto" latinLnBrk="0" hangingPunct="1">
              <a:lnSpc>
                <a:spcPct val="100000"/>
              </a:lnSpc>
              <a:spcBef>
                <a:spcPts val="600"/>
              </a:spcBef>
              <a:spcAft>
                <a:spcPts val="0"/>
              </a:spcAft>
              <a:buClr>
                <a:schemeClr val="accent1"/>
              </a:buClr>
              <a:buSzPct val="76000"/>
              <a:tabLst/>
              <a:defRPr/>
            </a:pPr>
            <a:endParaRPr lang="en-US" altLang="ja-JP" dirty="0" smtClean="0"/>
          </a:p>
          <a:p>
            <a:pPr marL="274320" marR="0" lvl="0" indent="-274320" algn="l" defTabSz="914400" rtl="0" eaLnBrk="1" fontAlgn="auto" latinLnBrk="0" hangingPunct="1">
              <a:lnSpc>
                <a:spcPct val="100000"/>
              </a:lnSpc>
              <a:spcBef>
                <a:spcPts val="600"/>
              </a:spcBef>
              <a:spcAft>
                <a:spcPts val="0"/>
              </a:spcAft>
              <a:buClr>
                <a:schemeClr val="accent1"/>
              </a:buClr>
              <a:buSzPct val="76000"/>
              <a:tabLst/>
              <a:defRPr/>
            </a:pPr>
            <a:endParaRPr lang="en-US" altLang="ja-JP" dirty="0" smtClean="0"/>
          </a:p>
          <a:p>
            <a:pPr marL="274320" marR="0" lvl="0" indent="-274320" algn="l" defTabSz="914400" rtl="0" eaLnBrk="1" fontAlgn="auto" latinLnBrk="0" hangingPunct="1">
              <a:lnSpc>
                <a:spcPct val="100000"/>
              </a:lnSpc>
              <a:spcBef>
                <a:spcPts val="600"/>
              </a:spcBef>
              <a:spcAft>
                <a:spcPts val="0"/>
              </a:spcAft>
              <a:buClr>
                <a:schemeClr val="accent1"/>
              </a:buClr>
              <a:buSzPct val="76000"/>
              <a:tabLst/>
              <a:defRPr/>
            </a:pPr>
            <a:endParaRPr lang="en-US" altLang="ja-JP" dirty="0" smtClean="0"/>
          </a:p>
          <a:p>
            <a:pPr marL="274320" marR="0" lvl="0" indent="-274320" algn="l" defTabSz="914400" rtl="0" eaLnBrk="1" fontAlgn="auto" latinLnBrk="0" hangingPunct="1">
              <a:lnSpc>
                <a:spcPct val="100000"/>
              </a:lnSpc>
              <a:spcBef>
                <a:spcPts val="600"/>
              </a:spcBef>
              <a:spcAft>
                <a:spcPts val="0"/>
              </a:spcAft>
              <a:buClr>
                <a:schemeClr val="accent1"/>
              </a:buClr>
              <a:buSzPct val="76000"/>
              <a:tabLst/>
              <a:defRPr/>
            </a:pPr>
            <a:endParaRPr lang="en-US" altLang="ja-JP" dirty="0" smtClean="0"/>
          </a:p>
          <a:p>
            <a:pPr marL="274320" marR="0" lvl="0" indent="-274320" algn="l" defTabSz="914400" rtl="0" eaLnBrk="1" fontAlgn="auto" latinLnBrk="0" hangingPunct="1">
              <a:lnSpc>
                <a:spcPct val="100000"/>
              </a:lnSpc>
              <a:spcBef>
                <a:spcPts val="600"/>
              </a:spcBef>
              <a:spcAft>
                <a:spcPts val="0"/>
              </a:spcAft>
              <a:buClr>
                <a:schemeClr val="accent1"/>
              </a:buClr>
              <a:buSzPct val="76000"/>
              <a:tabLst/>
              <a:defRPr/>
            </a:pPr>
            <a:endParaRPr lang="en-US" altLang="ja-JP" dirty="0" smtClean="0"/>
          </a:p>
          <a:p>
            <a:pPr marL="274320" marR="0" lvl="0" indent="-274320" algn="l" defTabSz="914400" rtl="0" eaLnBrk="1" fontAlgn="auto" latinLnBrk="0" hangingPunct="1">
              <a:lnSpc>
                <a:spcPct val="100000"/>
              </a:lnSpc>
              <a:spcBef>
                <a:spcPts val="600"/>
              </a:spcBef>
              <a:spcAft>
                <a:spcPts val="0"/>
              </a:spcAft>
              <a:buClr>
                <a:schemeClr val="accent1"/>
              </a:buClr>
              <a:buSzPct val="76000"/>
              <a:tabLst/>
              <a:defRPr/>
            </a:pPr>
            <a:endParaRPr lang="en-US" altLang="ja-JP" dirty="0" smtClean="0"/>
          </a:p>
          <a:p>
            <a:pPr marL="274320" marR="0" lvl="0" indent="-274320" algn="l" defTabSz="914400" rtl="0" eaLnBrk="1" fontAlgn="auto" latinLnBrk="0" hangingPunct="1">
              <a:lnSpc>
                <a:spcPct val="100000"/>
              </a:lnSpc>
              <a:spcBef>
                <a:spcPts val="600"/>
              </a:spcBef>
              <a:spcAft>
                <a:spcPts val="0"/>
              </a:spcAft>
              <a:buClr>
                <a:schemeClr val="accent1"/>
              </a:buClr>
              <a:buSzPct val="76000"/>
              <a:tabLst/>
              <a:defRPr/>
            </a:pPr>
            <a:endParaRPr lang="en-US" altLang="ja-JP" dirty="0" smtClean="0"/>
          </a:p>
          <a:p>
            <a:pPr marL="274320" marR="0" lvl="0" indent="-274320" algn="l" defTabSz="914400" rtl="0" eaLnBrk="1" fontAlgn="auto" latinLnBrk="0" hangingPunct="1">
              <a:lnSpc>
                <a:spcPct val="100000"/>
              </a:lnSpc>
              <a:spcBef>
                <a:spcPts val="600"/>
              </a:spcBef>
              <a:spcAft>
                <a:spcPts val="0"/>
              </a:spcAft>
              <a:buClr>
                <a:schemeClr val="accent1"/>
              </a:buClr>
              <a:buSzPct val="76000"/>
              <a:tabLst/>
              <a:defRPr/>
            </a:pPr>
            <a:endParaRPr lang="en-US" altLang="ja-JP" dirty="0" smtClean="0"/>
          </a:p>
          <a:p>
            <a:pPr marL="274320" marR="0" lvl="0" indent="-274320" algn="l" defTabSz="914400" rtl="0" eaLnBrk="1" fontAlgn="auto" latinLnBrk="0" hangingPunct="1">
              <a:lnSpc>
                <a:spcPct val="100000"/>
              </a:lnSpc>
              <a:spcBef>
                <a:spcPts val="600"/>
              </a:spcBef>
              <a:spcAft>
                <a:spcPts val="0"/>
              </a:spcAft>
              <a:buClr>
                <a:schemeClr val="accent1"/>
              </a:buClr>
              <a:buSzPct val="76000"/>
              <a:tabLst/>
              <a:defRPr/>
            </a:pPr>
            <a:endParaRPr lang="en-US" altLang="ja-JP" dirty="0" smtClean="0"/>
          </a:p>
          <a:p>
            <a:pPr marL="274320" marR="0" lvl="0" indent="-274320" algn="l" defTabSz="914400" rtl="0" eaLnBrk="1" fontAlgn="auto" latinLnBrk="0" hangingPunct="1">
              <a:lnSpc>
                <a:spcPct val="100000"/>
              </a:lnSpc>
              <a:spcBef>
                <a:spcPts val="600"/>
              </a:spcBef>
              <a:spcAft>
                <a:spcPts val="0"/>
              </a:spcAft>
              <a:buClr>
                <a:schemeClr val="accent1"/>
              </a:buClr>
              <a:buSzPct val="76000"/>
              <a:tabLst/>
              <a:defRPr/>
            </a:pPr>
            <a:endParaRPr lang="en-US" altLang="ja-JP" dirty="0" smtClean="0"/>
          </a:p>
          <a:p>
            <a:pPr marL="274320" marR="0" lvl="0" indent="-274320" algn="l" defTabSz="914400" rtl="0" eaLnBrk="1" fontAlgn="auto" latinLnBrk="0" hangingPunct="1">
              <a:lnSpc>
                <a:spcPct val="100000"/>
              </a:lnSpc>
              <a:spcBef>
                <a:spcPts val="600"/>
              </a:spcBef>
              <a:spcAft>
                <a:spcPts val="0"/>
              </a:spcAft>
              <a:buClr>
                <a:schemeClr val="accent1"/>
              </a:buClr>
              <a:buSzPct val="76000"/>
              <a:tabLst/>
              <a:defRPr/>
            </a:pPr>
            <a:endParaRPr lang="en-US" altLang="ja-JP" dirty="0" smtClean="0"/>
          </a:p>
          <a:p>
            <a:pPr marL="274320" marR="0" lvl="0" indent="-274320" algn="l" defTabSz="914400" rtl="0" eaLnBrk="1" fontAlgn="auto" latinLnBrk="0" hangingPunct="1">
              <a:lnSpc>
                <a:spcPct val="100000"/>
              </a:lnSpc>
              <a:spcBef>
                <a:spcPts val="600"/>
              </a:spcBef>
              <a:spcAft>
                <a:spcPts val="0"/>
              </a:spcAft>
              <a:buClr>
                <a:schemeClr val="accent1"/>
              </a:buClr>
              <a:buSzPct val="76000"/>
              <a:tabLst/>
              <a:defRPr/>
            </a:pPr>
            <a:endParaRPr lang="en-US" altLang="ja-JP" dirty="0" smtClean="0"/>
          </a:p>
          <a:p>
            <a:pPr marL="274320" marR="0" lvl="0" indent="-274320" algn="l" defTabSz="914400" rtl="0" eaLnBrk="1" fontAlgn="auto" latinLnBrk="0" hangingPunct="1">
              <a:lnSpc>
                <a:spcPct val="100000"/>
              </a:lnSpc>
              <a:spcBef>
                <a:spcPts val="600"/>
              </a:spcBef>
              <a:spcAft>
                <a:spcPts val="0"/>
              </a:spcAft>
              <a:buClr>
                <a:schemeClr val="accent1"/>
              </a:buClr>
              <a:buSzPct val="76000"/>
              <a:tabLst/>
              <a:defRPr/>
            </a:pPr>
            <a:endParaRPr lang="en-US" altLang="ja-JP" dirty="0" smtClean="0"/>
          </a:p>
          <a:p>
            <a:pPr marL="274320" marR="0" lvl="0" indent="-274320" algn="l" defTabSz="914400" rtl="0" eaLnBrk="1" fontAlgn="auto" latinLnBrk="0" hangingPunct="1">
              <a:lnSpc>
                <a:spcPct val="100000"/>
              </a:lnSpc>
              <a:spcBef>
                <a:spcPts val="600"/>
              </a:spcBef>
              <a:spcAft>
                <a:spcPts val="0"/>
              </a:spcAft>
              <a:buClr>
                <a:schemeClr val="accent1"/>
              </a:buClr>
              <a:buSzPct val="76000"/>
              <a:tabLst/>
              <a:defRPr/>
            </a:pPr>
            <a:endParaRPr lang="en-US" altLang="ja-JP" dirty="0" smtClean="0"/>
          </a:p>
          <a:p>
            <a:pPr marL="274320" marR="0" lvl="0" indent="-274320" algn="l" defTabSz="914400" rtl="0" eaLnBrk="1" fontAlgn="auto" latinLnBrk="0" hangingPunct="1">
              <a:lnSpc>
                <a:spcPct val="100000"/>
              </a:lnSpc>
              <a:spcBef>
                <a:spcPts val="600"/>
              </a:spcBef>
              <a:spcAft>
                <a:spcPts val="0"/>
              </a:spcAft>
              <a:buClr>
                <a:schemeClr val="accent1"/>
              </a:buClr>
              <a:buSzPct val="76000"/>
              <a:tabLst/>
              <a:defRPr/>
            </a:pPr>
            <a:endParaRPr lang="en-US" altLang="ja-JP" dirty="0" smtClean="0"/>
          </a:p>
          <a:p>
            <a:pPr marL="274320" marR="0" lvl="0" indent="-274320" algn="l" defTabSz="914400" rtl="0" eaLnBrk="1" fontAlgn="auto" latinLnBrk="0" hangingPunct="1">
              <a:lnSpc>
                <a:spcPct val="100000"/>
              </a:lnSpc>
              <a:spcBef>
                <a:spcPts val="600"/>
              </a:spcBef>
              <a:spcAft>
                <a:spcPts val="0"/>
              </a:spcAft>
              <a:buClr>
                <a:schemeClr val="accent1"/>
              </a:buClr>
              <a:buSzPct val="76000"/>
              <a:tabLst/>
              <a:defRPr/>
            </a:pPr>
            <a:endParaRPr lang="en-US" altLang="ja-JP" dirty="0" smtClean="0"/>
          </a:p>
          <a:p>
            <a:pPr marL="274320" marR="0" lvl="0" indent="-274320" algn="l" defTabSz="914400" rtl="0" eaLnBrk="1" fontAlgn="auto" latinLnBrk="0" hangingPunct="1">
              <a:lnSpc>
                <a:spcPct val="100000"/>
              </a:lnSpc>
              <a:spcBef>
                <a:spcPts val="600"/>
              </a:spcBef>
              <a:spcAft>
                <a:spcPts val="0"/>
              </a:spcAft>
              <a:buClr>
                <a:schemeClr val="accent1"/>
              </a:buClr>
              <a:buSzPct val="76000"/>
              <a:tabLst/>
              <a:defRPr/>
            </a:pPr>
            <a:endParaRPr lang="en-US" altLang="ja-JP" dirty="0" smtClean="0"/>
          </a:p>
          <a:p>
            <a:pPr marL="274320" marR="0" lvl="0" indent="-274320" algn="l" defTabSz="914400" rtl="0" eaLnBrk="1" fontAlgn="auto" latinLnBrk="0" hangingPunct="1">
              <a:lnSpc>
                <a:spcPct val="100000"/>
              </a:lnSpc>
              <a:spcBef>
                <a:spcPts val="600"/>
              </a:spcBef>
              <a:spcAft>
                <a:spcPts val="0"/>
              </a:spcAft>
              <a:buClr>
                <a:schemeClr val="accent1"/>
              </a:buClr>
              <a:buSzPct val="76000"/>
              <a:tabLst/>
              <a:defRPr/>
            </a:pPr>
            <a:endParaRPr lang="en-US" altLang="ja-JP" dirty="0" smtClean="0"/>
          </a:p>
          <a:p>
            <a:pPr marL="274320" marR="0" lvl="0" indent="-274320" algn="l" defTabSz="914400" rtl="0" eaLnBrk="1" fontAlgn="auto" latinLnBrk="0" hangingPunct="1">
              <a:lnSpc>
                <a:spcPct val="100000"/>
              </a:lnSpc>
              <a:spcBef>
                <a:spcPts val="600"/>
              </a:spcBef>
              <a:spcAft>
                <a:spcPts val="0"/>
              </a:spcAft>
              <a:buClr>
                <a:schemeClr val="accent1"/>
              </a:buClr>
              <a:buSzPct val="76000"/>
              <a:tabLst/>
              <a:defRPr/>
            </a:pPr>
            <a:endParaRPr lang="en-US" altLang="ja-JP" dirty="0" smtClean="0"/>
          </a:p>
          <a:p>
            <a:pPr marL="274320" marR="0" lvl="0" indent="-274320" algn="l" defTabSz="914400" rtl="0" eaLnBrk="1" fontAlgn="auto" latinLnBrk="0" hangingPunct="1">
              <a:lnSpc>
                <a:spcPct val="100000"/>
              </a:lnSpc>
              <a:spcBef>
                <a:spcPts val="600"/>
              </a:spcBef>
              <a:spcAft>
                <a:spcPts val="0"/>
              </a:spcAft>
              <a:buClr>
                <a:schemeClr val="accent1"/>
              </a:buClr>
              <a:buSzPct val="76000"/>
              <a:tabLst/>
              <a:defRPr/>
            </a:pPr>
            <a:endParaRPr lang="en-US" altLang="ja-JP" dirty="0" smtClean="0"/>
          </a:p>
          <a:p>
            <a:pPr marL="274320" marR="0" lvl="0" indent="-274320" algn="l" defTabSz="914400" rtl="0" eaLnBrk="1" fontAlgn="auto" latinLnBrk="0" hangingPunct="1">
              <a:lnSpc>
                <a:spcPct val="100000"/>
              </a:lnSpc>
              <a:spcBef>
                <a:spcPts val="600"/>
              </a:spcBef>
              <a:spcAft>
                <a:spcPts val="0"/>
              </a:spcAft>
              <a:buClr>
                <a:schemeClr val="accent1"/>
              </a:buClr>
              <a:buSzPct val="76000"/>
              <a:tabLst/>
              <a:defRPr/>
            </a:pPr>
            <a:endParaRPr lang="en-US" altLang="ja-JP" dirty="0" smtClean="0"/>
          </a:p>
          <a:p>
            <a:pPr marL="274320" marR="0" lvl="0" indent="-274320" algn="l" defTabSz="914400" rtl="0" eaLnBrk="1" fontAlgn="auto" latinLnBrk="0" hangingPunct="1">
              <a:lnSpc>
                <a:spcPct val="100000"/>
              </a:lnSpc>
              <a:spcBef>
                <a:spcPts val="600"/>
              </a:spcBef>
              <a:spcAft>
                <a:spcPts val="0"/>
              </a:spcAft>
              <a:buClr>
                <a:schemeClr val="accent1"/>
              </a:buClr>
              <a:buSzPct val="76000"/>
              <a:tabLst/>
              <a:defRPr/>
            </a:pPr>
            <a:endParaRPr lang="en-US" altLang="ja-JP" dirty="0" smtClean="0"/>
          </a:p>
          <a:p>
            <a:pPr marL="274320" marR="0" lvl="0" indent="-274320" algn="l" defTabSz="914400" rtl="0" eaLnBrk="1" fontAlgn="auto" latinLnBrk="0" hangingPunct="1">
              <a:lnSpc>
                <a:spcPct val="100000"/>
              </a:lnSpc>
              <a:spcBef>
                <a:spcPts val="600"/>
              </a:spcBef>
              <a:spcAft>
                <a:spcPts val="0"/>
              </a:spcAft>
              <a:buClr>
                <a:schemeClr val="accent1"/>
              </a:buClr>
              <a:buSzPct val="76000"/>
              <a:tabLst/>
              <a:defRPr/>
            </a:pPr>
            <a:endParaRPr lang="en-US" altLang="ja-JP" dirty="0" smtClean="0"/>
          </a:p>
          <a:p>
            <a:pPr marL="274320" marR="0" lvl="0" indent="-274320" algn="l" defTabSz="914400" rtl="0" eaLnBrk="1" fontAlgn="auto" latinLnBrk="0" hangingPunct="1">
              <a:lnSpc>
                <a:spcPct val="100000"/>
              </a:lnSpc>
              <a:spcBef>
                <a:spcPts val="600"/>
              </a:spcBef>
              <a:spcAft>
                <a:spcPts val="0"/>
              </a:spcAft>
              <a:buClr>
                <a:schemeClr val="accent1"/>
              </a:buClr>
              <a:buSzPct val="76000"/>
              <a:tabLst/>
              <a:defRPr/>
            </a:pPr>
            <a:endParaRPr lang="en-US" altLang="ja-JP" dirty="0" smtClean="0"/>
          </a:p>
          <a:p>
            <a:pPr marL="274320" marR="0" lvl="0" indent="-274320" algn="l" defTabSz="914400" rtl="0" eaLnBrk="1" fontAlgn="auto" latinLnBrk="0" hangingPunct="1">
              <a:lnSpc>
                <a:spcPct val="100000"/>
              </a:lnSpc>
              <a:spcBef>
                <a:spcPts val="600"/>
              </a:spcBef>
              <a:spcAft>
                <a:spcPts val="0"/>
              </a:spcAft>
              <a:buClr>
                <a:schemeClr val="accent1"/>
              </a:buClr>
              <a:buSzPct val="76000"/>
              <a:tabLst/>
              <a:defRPr/>
            </a:pPr>
            <a:endParaRPr lang="en-US" altLang="ja-JP" dirty="0" smtClean="0"/>
          </a:p>
          <a:p>
            <a:pPr marL="274320" marR="0" lvl="0" indent="-274320" algn="l" defTabSz="914400" rtl="0" eaLnBrk="1" fontAlgn="auto" latinLnBrk="0" hangingPunct="1">
              <a:lnSpc>
                <a:spcPct val="100000"/>
              </a:lnSpc>
              <a:spcBef>
                <a:spcPts val="600"/>
              </a:spcBef>
              <a:spcAft>
                <a:spcPts val="0"/>
              </a:spcAft>
              <a:buClr>
                <a:schemeClr val="accent1"/>
              </a:buClr>
              <a:buSzPct val="76000"/>
              <a:tabLst/>
              <a:defRPr/>
            </a:pPr>
            <a:endParaRPr lang="en-US" altLang="ja-JP" dirty="0" smtClean="0"/>
          </a:p>
          <a:p>
            <a:pPr marL="274320" marR="0" lvl="0" indent="-274320" algn="l" defTabSz="914400" rtl="0" eaLnBrk="1" fontAlgn="auto" latinLnBrk="0" hangingPunct="1">
              <a:lnSpc>
                <a:spcPct val="100000"/>
              </a:lnSpc>
              <a:spcBef>
                <a:spcPts val="600"/>
              </a:spcBef>
              <a:spcAft>
                <a:spcPts val="0"/>
              </a:spcAft>
              <a:buClr>
                <a:schemeClr val="accent1"/>
              </a:buClr>
              <a:buSzPct val="76000"/>
              <a:tabLst/>
              <a:defRPr/>
            </a:pPr>
            <a:endParaRPr lang="en-US" altLang="ja-JP" dirty="0" smtClean="0"/>
          </a:p>
          <a:p>
            <a:pPr marL="274320" marR="0" lvl="0" indent="-274320" algn="l" defTabSz="914400" rtl="0" eaLnBrk="1" fontAlgn="auto" latinLnBrk="0" hangingPunct="1">
              <a:lnSpc>
                <a:spcPct val="100000"/>
              </a:lnSpc>
              <a:spcBef>
                <a:spcPts val="600"/>
              </a:spcBef>
              <a:spcAft>
                <a:spcPts val="0"/>
              </a:spcAft>
              <a:buClr>
                <a:schemeClr val="accent1"/>
              </a:buClr>
              <a:buSzPct val="76000"/>
              <a:tabLst/>
              <a:defRPr/>
            </a:pPr>
            <a:endParaRPr lang="en-US" altLang="ja-JP" dirty="0" smtClean="0"/>
          </a:p>
          <a:p>
            <a:pPr marL="274320" marR="0" lvl="0" indent="-274320" algn="l" defTabSz="914400" rtl="0" eaLnBrk="1" fontAlgn="auto" latinLnBrk="0" hangingPunct="1">
              <a:lnSpc>
                <a:spcPct val="100000"/>
              </a:lnSpc>
              <a:spcBef>
                <a:spcPts val="600"/>
              </a:spcBef>
              <a:spcAft>
                <a:spcPts val="0"/>
              </a:spcAft>
              <a:buClr>
                <a:schemeClr val="accent1"/>
              </a:buClr>
              <a:buSzPct val="76000"/>
              <a:tabLst/>
              <a:defRPr/>
            </a:pPr>
            <a:endParaRPr lang="en-US" altLang="ja-JP" dirty="0" smtClean="0"/>
          </a:p>
          <a:p>
            <a:pPr marL="274320" marR="0" lvl="0" indent="-274320" algn="l" defTabSz="914400" rtl="0" eaLnBrk="1" fontAlgn="auto" latinLnBrk="0" hangingPunct="1">
              <a:lnSpc>
                <a:spcPct val="100000"/>
              </a:lnSpc>
              <a:spcBef>
                <a:spcPts val="600"/>
              </a:spcBef>
              <a:spcAft>
                <a:spcPts val="0"/>
              </a:spcAft>
              <a:buClr>
                <a:schemeClr val="accent1"/>
              </a:buClr>
              <a:buSzPct val="76000"/>
              <a:tabLst/>
              <a:defRPr/>
            </a:pPr>
            <a:endParaRPr lang="en-US" altLang="ja-JP" dirty="0" smtClean="0"/>
          </a:p>
          <a:p>
            <a:pPr marL="274320" marR="0" lvl="0" indent="-274320" algn="l" defTabSz="914400" rtl="0" eaLnBrk="1" fontAlgn="auto" latinLnBrk="0" hangingPunct="1">
              <a:lnSpc>
                <a:spcPct val="100000"/>
              </a:lnSpc>
              <a:spcBef>
                <a:spcPts val="600"/>
              </a:spcBef>
              <a:spcAft>
                <a:spcPts val="0"/>
              </a:spcAft>
              <a:buClr>
                <a:schemeClr val="accent1"/>
              </a:buClr>
              <a:buSzPct val="76000"/>
              <a:tabLst/>
              <a:defRPr/>
            </a:pPr>
            <a:endParaRPr lang="en-US" altLang="ja-JP" dirty="0" smtClean="0"/>
          </a:p>
          <a:p>
            <a:pPr marL="274320" marR="0" lvl="0" indent="-274320" algn="l" defTabSz="914400" rtl="0" eaLnBrk="1" fontAlgn="auto" latinLnBrk="0" hangingPunct="1">
              <a:lnSpc>
                <a:spcPct val="100000"/>
              </a:lnSpc>
              <a:spcBef>
                <a:spcPts val="600"/>
              </a:spcBef>
              <a:spcAft>
                <a:spcPts val="0"/>
              </a:spcAft>
              <a:buClr>
                <a:schemeClr val="accent1"/>
              </a:buClr>
              <a:buSzPct val="76000"/>
              <a:tabLst/>
              <a:defRPr/>
            </a:pPr>
            <a:endParaRPr lang="en-US" altLang="ja-JP" dirty="0" smtClean="0"/>
          </a:p>
          <a:p>
            <a:pPr marL="274320" marR="0" lvl="0" indent="-274320" algn="l" defTabSz="914400" rtl="0" eaLnBrk="1" fontAlgn="auto" latinLnBrk="0" hangingPunct="1">
              <a:lnSpc>
                <a:spcPct val="100000"/>
              </a:lnSpc>
              <a:spcBef>
                <a:spcPts val="600"/>
              </a:spcBef>
              <a:spcAft>
                <a:spcPts val="0"/>
              </a:spcAft>
              <a:buClr>
                <a:schemeClr val="accent1"/>
              </a:buClr>
              <a:buSzPct val="76000"/>
              <a:tabLst/>
              <a:defRPr/>
            </a:pPr>
            <a:endParaRPr lang="en-US" altLang="ja-JP" dirty="0" smtClean="0"/>
          </a:p>
          <a:p>
            <a:pPr marL="274320" marR="0" lvl="0" indent="-274320" algn="l" defTabSz="914400" rtl="0" eaLnBrk="1" fontAlgn="auto" latinLnBrk="0" hangingPunct="1">
              <a:lnSpc>
                <a:spcPct val="100000"/>
              </a:lnSpc>
              <a:spcBef>
                <a:spcPts val="600"/>
              </a:spcBef>
              <a:spcAft>
                <a:spcPts val="0"/>
              </a:spcAft>
              <a:buClr>
                <a:schemeClr val="accent1"/>
              </a:buClr>
              <a:buSzPct val="76000"/>
              <a:tabLst/>
              <a:defRPr/>
            </a:pPr>
            <a:endParaRPr lang="en-US" altLang="ja-JP" dirty="0" smtClean="0"/>
          </a:p>
          <a:p>
            <a:pPr marL="274320" marR="0" lvl="0" indent="-274320" algn="l" defTabSz="914400" rtl="0" eaLnBrk="1" fontAlgn="auto" latinLnBrk="0" hangingPunct="1">
              <a:lnSpc>
                <a:spcPct val="100000"/>
              </a:lnSpc>
              <a:spcBef>
                <a:spcPts val="600"/>
              </a:spcBef>
              <a:spcAft>
                <a:spcPts val="0"/>
              </a:spcAft>
              <a:buClr>
                <a:schemeClr val="accent1"/>
              </a:buClr>
              <a:buSzPct val="76000"/>
              <a:tabLst/>
              <a:defRPr/>
            </a:pPr>
            <a:endParaRPr lang="en-US" altLang="ja-JP" dirty="0" smtClean="0"/>
          </a:p>
          <a:p>
            <a:pPr marL="274320" marR="0" lvl="0" indent="-274320" algn="l" defTabSz="914400" rtl="0" eaLnBrk="1" fontAlgn="auto" latinLnBrk="0" hangingPunct="1">
              <a:lnSpc>
                <a:spcPct val="100000"/>
              </a:lnSpc>
              <a:spcBef>
                <a:spcPts val="600"/>
              </a:spcBef>
              <a:spcAft>
                <a:spcPts val="0"/>
              </a:spcAft>
              <a:buClr>
                <a:schemeClr val="accent1"/>
              </a:buClr>
              <a:buSzPct val="76000"/>
              <a:tabLst/>
              <a:defRPr/>
            </a:pPr>
            <a:endParaRPr lang="en-US" altLang="ja-JP" dirty="0" smtClean="0"/>
          </a:p>
          <a:p>
            <a:pPr marL="274320" marR="0" lvl="0" indent="-274320" algn="l" defTabSz="914400" rtl="0" eaLnBrk="1" fontAlgn="auto" latinLnBrk="0" hangingPunct="1">
              <a:lnSpc>
                <a:spcPct val="100000"/>
              </a:lnSpc>
              <a:spcBef>
                <a:spcPts val="600"/>
              </a:spcBef>
              <a:spcAft>
                <a:spcPts val="0"/>
              </a:spcAft>
              <a:buClr>
                <a:schemeClr val="accent1"/>
              </a:buClr>
              <a:buSzPct val="76000"/>
              <a:tabLst/>
              <a:defRPr/>
            </a:pPr>
            <a:endParaRPr lang="en-US" altLang="ja-JP" dirty="0" smtClean="0"/>
          </a:p>
          <a:p>
            <a:pPr marL="274320" marR="0" lvl="0" indent="-274320" algn="l" defTabSz="914400" rtl="0" eaLnBrk="1" fontAlgn="auto" latinLnBrk="0" hangingPunct="1">
              <a:lnSpc>
                <a:spcPct val="100000"/>
              </a:lnSpc>
              <a:spcBef>
                <a:spcPts val="600"/>
              </a:spcBef>
              <a:spcAft>
                <a:spcPts val="0"/>
              </a:spcAft>
              <a:buClr>
                <a:schemeClr val="accent1"/>
              </a:buClr>
              <a:buSzPct val="76000"/>
              <a:tabLst/>
              <a:defRPr/>
            </a:pPr>
            <a:endParaRPr lang="en-US" altLang="ja-JP" dirty="0" smtClean="0"/>
          </a:p>
          <a:p>
            <a:pPr marL="274320" marR="0" lvl="0" indent="-274320" algn="l" defTabSz="914400" rtl="0" eaLnBrk="1" fontAlgn="auto" latinLnBrk="0" hangingPunct="1">
              <a:lnSpc>
                <a:spcPct val="100000"/>
              </a:lnSpc>
              <a:spcBef>
                <a:spcPts val="600"/>
              </a:spcBef>
              <a:spcAft>
                <a:spcPts val="0"/>
              </a:spcAft>
              <a:buClr>
                <a:schemeClr val="accent1"/>
              </a:buClr>
              <a:buSzPct val="76000"/>
              <a:tabLst/>
              <a:defRPr/>
            </a:pPr>
            <a:endParaRPr lang="en-US" altLang="ja-JP" dirty="0" smtClean="0"/>
          </a:p>
          <a:p>
            <a:pPr marL="274320" marR="0" lvl="0" indent="-274320" algn="l" defTabSz="914400" rtl="0" eaLnBrk="1" fontAlgn="auto" latinLnBrk="0" hangingPunct="1">
              <a:lnSpc>
                <a:spcPct val="100000"/>
              </a:lnSpc>
              <a:spcBef>
                <a:spcPts val="600"/>
              </a:spcBef>
              <a:spcAft>
                <a:spcPts val="0"/>
              </a:spcAft>
              <a:buClr>
                <a:schemeClr val="accent1"/>
              </a:buClr>
              <a:buSzPct val="76000"/>
              <a:tabLst/>
              <a:defRPr/>
            </a:pPr>
            <a:endParaRPr lang="en-US" altLang="ja-JP" dirty="0" smtClean="0"/>
          </a:p>
          <a:p>
            <a:pPr marL="274320" marR="0" lvl="0" indent="-274320" algn="l" defTabSz="914400" rtl="0" eaLnBrk="1" fontAlgn="auto" latinLnBrk="0" hangingPunct="1">
              <a:lnSpc>
                <a:spcPct val="100000"/>
              </a:lnSpc>
              <a:spcBef>
                <a:spcPts val="600"/>
              </a:spcBef>
              <a:spcAft>
                <a:spcPts val="0"/>
              </a:spcAft>
              <a:buClr>
                <a:schemeClr val="accent1"/>
              </a:buClr>
              <a:buSzPct val="76000"/>
              <a:tabLst/>
              <a:defRPr/>
            </a:pPr>
            <a:endParaRPr lang="en-US" altLang="ja-JP" dirty="0" smtClean="0"/>
          </a:p>
          <a:p>
            <a:pPr marL="274320" marR="0" lvl="0" indent="-274320" algn="l" defTabSz="914400" rtl="0" eaLnBrk="1" fontAlgn="auto" latinLnBrk="0" hangingPunct="1">
              <a:lnSpc>
                <a:spcPct val="100000"/>
              </a:lnSpc>
              <a:spcBef>
                <a:spcPts val="600"/>
              </a:spcBef>
              <a:spcAft>
                <a:spcPts val="0"/>
              </a:spcAft>
              <a:buClr>
                <a:schemeClr val="accent1"/>
              </a:buClr>
              <a:buSzPct val="76000"/>
              <a:tabLst/>
              <a:defRPr/>
            </a:pPr>
            <a:endParaRPr lang="en-US" altLang="ja-JP" dirty="0" smtClean="0"/>
          </a:p>
          <a:p>
            <a:pPr marL="274320" marR="0" lvl="0" indent="-274320" algn="l" defTabSz="914400" rtl="0" eaLnBrk="1" fontAlgn="auto" latinLnBrk="0" hangingPunct="1">
              <a:lnSpc>
                <a:spcPct val="100000"/>
              </a:lnSpc>
              <a:spcBef>
                <a:spcPts val="600"/>
              </a:spcBef>
              <a:spcAft>
                <a:spcPts val="0"/>
              </a:spcAft>
              <a:buClr>
                <a:schemeClr val="accent1"/>
              </a:buClr>
              <a:buSzPct val="76000"/>
              <a:tabLst/>
              <a:defRPr/>
            </a:pPr>
            <a:endParaRPr lang="en-US" altLang="ja-JP" dirty="0" smtClean="0"/>
          </a:p>
          <a:p>
            <a:pPr marL="274320" marR="0" lvl="0" indent="-274320" algn="l" defTabSz="914400" rtl="0" eaLnBrk="1" fontAlgn="auto" latinLnBrk="0" hangingPunct="1">
              <a:lnSpc>
                <a:spcPct val="100000"/>
              </a:lnSpc>
              <a:spcBef>
                <a:spcPts val="600"/>
              </a:spcBef>
              <a:spcAft>
                <a:spcPts val="0"/>
              </a:spcAft>
              <a:buClr>
                <a:schemeClr val="accent1"/>
              </a:buClr>
              <a:buSzPct val="76000"/>
              <a:tabLst/>
              <a:defRPr/>
            </a:pPr>
            <a:endParaRPr lang="en-US" altLang="ja-JP" dirty="0" smtClean="0"/>
          </a:p>
          <a:p>
            <a:pPr marL="274320" marR="0" lvl="0" indent="-274320" algn="l" defTabSz="914400" rtl="0" eaLnBrk="1" fontAlgn="auto" latinLnBrk="0" hangingPunct="1">
              <a:lnSpc>
                <a:spcPct val="100000"/>
              </a:lnSpc>
              <a:spcBef>
                <a:spcPts val="600"/>
              </a:spcBef>
              <a:spcAft>
                <a:spcPts val="0"/>
              </a:spcAft>
              <a:buClr>
                <a:schemeClr val="accent1"/>
              </a:buClr>
              <a:buSzPct val="76000"/>
              <a:tabLst/>
              <a:defRPr/>
            </a:pPr>
            <a:endParaRPr lang="en-US" altLang="ja-JP" dirty="0" smtClean="0"/>
          </a:p>
          <a:p>
            <a:pPr marL="274320" marR="0" lvl="0" indent="-274320" algn="l" defTabSz="914400" rtl="0" eaLnBrk="1" fontAlgn="auto" latinLnBrk="0" hangingPunct="1">
              <a:lnSpc>
                <a:spcPct val="100000"/>
              </a:lnSpc>
              <a:spcBef>
                <a:spcPts val="600"/>
              </a:spcBef>
              <a:spcAft>
                <a:spcPts val="0"/>
              </a:spcAft>
              <a:buClr>
                <a:schemeClr val="accent1"/>
              </a:buClr>
              <a:buSzPct val="76000"/>
              <a:tabLst/>
              <a:defRPr/>
            </a:pPr>
            <a:endParaRPr lang="en-US" altLang="ja-JP" dirty="0" smtClean="0"/>
          </a:p>
          <a:p>
            <a:pPr marL="274320" marR="0" lvl="0" indent="-274320" algn="l" defTabSz="914400" rtl="0" eaLnBrk="1" fontAlgn="auto" latinLnBrk="0" hangingPunct="1">
              <a:lnSpc>
                <a:spcPct val="100000"/>
              </a:lnSpc>
              <a:spcBef>
                <a:spcPts val="600"/>
              </a:spcBef>
              <a:spcAft>
                <a:spcPts val="0"/>
              </a:spcAft>
              <a:buClr>
                <a:schemeClr val="accent1"/>
              </a:buClr>
              <a:buSzPct val="76000"/>
              <a:tabLst/>
              <a:defRPr/>
            </a:pPr>
            <a:endParaRPr lang="en-US" altLang="ja-JP" dirty="0" smtClean="0"/>
          </a:p>
          <a:p>
            <a:pPr marL="274320" marR="0" lvl="0" indent="-274320" algn="l" defTabSz="914400" rtl="0" eaLnBrk="1" fontAlgn="auto" latinLnBrk="0" hangingPunct="1">
              <a:lnSpc>
                <a:spcPct val="100000"/>
              </a:lnSpc>
              <a:spcBef>
                <a:spcPts val="600"/>
              </a:spcBef>
              <a:spcAft>
                <a:spcPts val="0"/>
              </a:spcAft>
              <a:buClr>
                <a:schemeClr val="accent1"/>
              </a:buClr>
              <a:buSzPct val="76000"/>
              <a:tabLst/>
              <a:defRPr/>
            </a:pPr>
            <a:endParaRPr lang="en-US" altLang="ja-JP" dirty="0" smtClean="0"/>
          </a:p>
          <a:p>
            <a:pPr marL="274320" marR="0" lvl="0" indent="-274320" algn="l" defTabSz="914400" rtl="0" eaLnBrk="1" fontAlgn="auto" latinLnBrk="0" hangingPunct="1">
              <a:lnSpc>
                <a:spcPct val="100000"/>
              </a:lnSpc>
              <a:spcBef>
                <a:spcPts val="600"/>
              </a:spcBef>
              <a:spcAft>
                <a:spcPts val="0"/>
              </a:spcAft>
              <a:buClr>
                <a:schemeClr val="accent1"/>
              </a:buClr>
              <a:buSzPct val="76000"/>
              <a:tabLst/>
              <a:defRPr/>
            </a:pPr>
            <a:endParaRPr lang="en-US" altLang="ja-JP" dirty="0" smtClean="0"/>
          </a:p>
          <a:p>
            <a:pPr marL="274320" marR="0" lvl="0" indent="-274320" algn="l" defTabSz="914400" rtl="0" eaLnBrk="1" fontAlgn="auto" latinLnBrk="0" hangingPunct="1">
              <a:lnSpc>
                <a:spcPct val="100000"/>
              </a:lnSpc>
              <a:spcBef>
                <a:spcPts val="600"/>
              </a:spcBef>
              <a:spcAft>
                <a:spcPts val="0"/>
              </a:spcAft>
              <a:buClr>
                <a:schemeClr val="accent1"/>
              </a:buClr>
              <a:buSzPct val="76000"/>
              <a:tabLst/>
              <a:defRPr/>
            </a:pPr>
            <a:endParaRPr lang="en-US" altLang="ja-JP" dirty="0" smtClean="0"/>
          </a:p>
          <a:p>
            <a:pPr marL="274320" marR="0" lvl="0" indent="-274320" algn="l" defTabSz="914400" rtl="0" eaLnBrk="1" fontAlgn="auto" latinLnBrk="0" hangingPunct="1">
              <a:lnSpc>
                <a:spcPct val="100000"/>
              </a:lnSpc>
              <a:spcBef>
                <a:spcPts val="600"/>
              </a:spcBef>
              <a:spcAft>
                <a:spcPts val="0"/>
              </a:spcAft>
              <a:buClr>
                <a:schemeClr val="accent1"/>
              </a:buClr>
              <a:buSzPct val="76000"/>
              <a:tabLst/>
              <a:defRPr/>
            </a:pPr>
            <a:endParaRPr lang="en-US" altLang="ja-JP" dirty="0" smtClean="0"/>
          </a:p>
          <a:p>
            <a:pPr marL="274320" marR="0" lvl="0" indent="-274320" algn="l" defTabSz="914400" rtl="0" eaLnBrk="1" fontAlgn="auto" latinLnBrk="0" hangingPunct="1">
              <a:lnSpc>
                <a:spcPct val="100000"/>
              </a:lnSpc>
              <a:spcBef>
                <a:spcPts val="600"/>
              </a:spcBef>
              <a:spcAft>
                <a:spcPts val="0"/>
              </a:spcAft>
              <a:buClr>
                <a:schemeClr val="accent1"/>
              </a:buClr>
              <a:buSzPct val="76000"/>
              <a:tabLst/>
              <a:defRPr/>
            </a:pPr>
            <a:endParaRPr lang="en-US" altLang="ja-JP" dirty="0" smtClean="0"/>
          </a:p>
          <a:p>
            <a:pPr marL="274320" marR="0" lvl="0" indent="-274320" algn="l" defTabSz="914400" rtl="0" eaLnBrk="1" fontAlgn="auto" latinLnBrk="0" hangingPunct="1">
              <a:lnSpc>
                <a:spcPct val="100000"/>
              </a:lnSpc>
              <a:spcBef>
                <a:spcPts val="600"/>
              </a:spcBef>
              <a:spcAft>
                <a:spcPts val="0"/>
              </a:spcAft>
              <a:buClr>
                <a:schemeClr val="accent1"/>
              </a:buClr>
              <a:buSzPct val="76000"/>
              <a:tabLst/>
              <a:defRPr/>
            </a:pPr>
            <a:endParaRPr lang="en-US" altLang="ja-JP" dirty="0" smtClean="0"/>
          </a:p>
          <a:p>
            <a:pPr marL="274320" marR="0" lvl="0" indent="-274320" algn="l" defTabSz="914400" rtl="0" eaLnBrk="1" fontAlgn="auto" latinLnBrk="0" hangingPunct="1">
              <a:lnSpc>
                <a:spcPct val="100000"/>
              </a:lnSpc>
              <a:spcBef>
                <a:spcPts val="600"/>
              </a:spcBef>
              <a:spcAft>
                <a:spcPts val="0"/>
              </a:spcAft>
              <a:buClr>
                <a:schemeClr val="accent1"/>
              </a:buClr>
              <a:buSzPct val="76000"/>
              <a:tabLst/>
              <a:defRPr/>
            </a:pPr>
            <a:endParaRPr lang="en-US" altLang="ja-JP" dirty="0" smtClean="0"/>
          </a:p>
          <a:p>
            <a:pPr marL="274320" marR="0" lvl="0" indent="-274320" algn="l" defTabSz="914400" rtl="0" eaLnBrk="1" fontAlgn="auto" latinLnBrk="0" hangingPunct="1">
              <a:lnSpc>
                <a:spcPct val="100000"/>
              </a:lnSpc>
              <a:spcBef>
                <a:spcPts val="600"/>
              </a:spcBef>
              <a:spcAft>
                <a:spcPts val="0"/>
              </a:spcAft>
              <a:buClr>
                <a:schemeClr val="accent1"/>
              </a:buClr>
              <a:buSzPct val="76000"/>
              <a:tabLst/>
              <a:defRPr/>
            </a:pPr>
            <a:endParaRPr lang="en-US" altLang="ja-JP" dirty="0" smtClean="0"/>
          </a:p>
          <a:p>
            <a:pPr marL="274320" marR="0" lvl="0" indent="-274320" algn="l" defTabSz="914400" rtl="0" eaLnBrk="1" fontAlgn="auto" latinLnBrk="0" hangingPunct="1">
              <a:lnSpc>
                <a:spcPct val="100000"/>
              </a:lnSpc>
              <a:spcBef>
                <a:spcPts val="600"/>
              </a:spcBef>
              <a:spcAft>
                <a:spcPts val="0"/>
              </a:spcAft>
              <a:buClr>
                <a:schemeClr val="accent1"/>
              </a:buClr>
              <a:buSzPct val="76000"/>
              <a:tabLst/>
              <a:defRPr/>
            </a:pPr>
            <a:endParaRPr lang="en-US" altLang="ja-JP" dirty="0" smtClean="0"/>
          </a:p>
          <a:p>
            <a:pPr marL="274320" marR="0" lvl="0" indent="-274320" algn="l" defTabSz="914400" rtl="0" eaLnBrk="1" fontAlgn="auto" latinLnBrk="0" hangingPunct="1">
              <a:lnSpc>
                <a:spcPct val="100000"/>
              </a:lnSpc>
              <a:spcBef>
                <a:spcPts val="600"/>
              </a:spcBef>
              <a:spcAft>
                <a:spcPts val="0"/>
              </a:spcAft>
              <a:buClr>
                <a:schemeClr val="accent1"/>
              </a:buClr>
              <a:buSzPct val="76000"/>
              <a:tabLst/>
              <a:defRPr/>
            </a:pPr>
            <a:endParaRPr lang="en-US" altLang="ja-JP" dirty="0" smtClean="0"/>
          </a:p>
          <a:p>
            <a:pPr marL="274320" marR="0" lvl="0" indent="-274320" algn="l" defTabSz="914400" rtl="0" eaLnBrk="1" fontAlgn="auto" latinLnBrk="0" hangingPunct="1">
              <a:lnSpc>
                <a:spcPct val="100000"/>
              </a:lnSpc>
              <a:spcBef>
                <a:spcPts val="600"/>
              </a:spcBef>
              <a:spcAft>
                <a:spcPts val="0"/>
              </a:spcAft>
              <a:buClr>
                <a:schemeClr val="accent1"/>
              </a:buClr>
              <a:buSzPct val="76000"/>
              <a:tabLst/>
              <a:defRPr/>
            </a:pPr>
            <a:endParaRPr lang="en-US" altLang="ja-JP" dirty="0" smtClean="0"/>
          </a:p>
          <a:p>
            <a:pPr marL="274320" marR="0" lvl="0" indent="-274320" algn="l" defTabSz="914400" rtl="0" eaLnBrk="1" fontAlgn="auto" latinLnBrk="0" hangingPunct="1">
              <a:lnSpc>
                <a:spcPct val="100000"/>
              </a:lnSpc>
              <a:spcBef>
                <a:spcPts val="600"/>
              </a:spcBef>
              <a:spcAft>
                <a:spcPts val="0"/>
              </a:spcAft>
              <a:buClr>
                <a:schemeClr val="accent1"/>
              </a:buClr>
              <a:buSzPct val="76000"/>
              <a:tabLst/>
              <a:defRPr/>
            </a:pPr>
            <a:endParaRPr lang="en-US" altLang="ja-JP" dirty="0" smtClean="0"/>
          </a:p>
          <a:p>
            <a:pPr marL="274320" marR="0" lvl="0" indent="-274320" algn="l" defTabSz="914400" rtl="0" eaLnBrk="1" fontAlgn="auto" latinLnBrk="0" hangingPunct="1">
              <a:lnSpc>
                <a:spcPct val="100000"/>
              </a:lnSpc>
              <a:spcBef>
                <a:spcPts val="600"/>
              </a:spcBef>
              <a:spcAft>
                <a:spcPts val="0"/>
              </a:spcAft>
              <a:buClr>
                <a:schemeClr val="accent1"/>
              </a:buClr>
              <a:buSzPct val="76000"/>
              <a:tabLst/>
              <a:defRPr/>
            </a:pPr>
            <a:endParaRPr lang="en-US" altLang="ja-JP" dirty="0" smtClean="0"/>
          </a:p>
          <a:p>
            <a:pPr marL="274320" marR="0" lvl="0" indent="-274320" algn="l" defTabSz="914400" rtl="0" eaLnBrk="1" fontAlgn="auto" latinLnBrk="0" hangingPunct="1">
              <a:lnSpc>
                <a:spcPct val="100000"/>
              </a:lnSpc>
              <a:spcBef>
                <a:spcPts val="600"/>
              </a:spcBef>
              <a:spcAft>
                <a:spcPts val="0"/>
              </a:spcAft>
              <a:buClr>
                <a:schemeClr val="accent1"/>
              </a:buClr>
              <a:buSzPct val="76000"/>
              <a:tabLst/>
              <a:defRPr/>
            </a:pPr>
            <a:endParaRPr lang="en-US" altLang="ja-JP" dirty="0" smtClean="0"/>
          </a:p>
          <a:p>
            <a:pPr marL="274320" marR="0" lvl="0" indent="-274320" algn="l" defTabSz="914400" rtl="0" eaLnBrk="1" fontAlgn="auto" latinLnBrk="0" hangingPunct="1">
              <a:lnSpc>
                <a:spcPct val="100000"/>
              </a:lnSpc>
              <a:spcBef>
                <a:spcPts val="600"/>
              </a:spcBef>
              <a:spcAft>
                <a:spcPts val="0"/>
              </a:spcAft>
              <a:buClr>
                <a:schemeClr val="accent1"/>
              </a:buClr>
              <a:buSzPct val="76000"/>
              <a:tabLst/>
              <a:defRPr/>
            </a:pPr>
            <a:endParaRPr lang="en-US" altLang="ja-JP" dirty="0" smtClean="0"/>
          </a:p>
          <a:p>
            <a:pPr marL="274320" marR="0" lvl="0" indent="-274320" algn="l" defTabSz="914400" rtl="0" eaLnBrk="1" fontAlgn="auto" latinLnBrk="0" hangingPunct="1">
              <a:lnSpc>
                <a:spcPct val="100000"/>
              </a:lnSpc>
              <a:spcBef>
                <a:spcPts val="600"/>
              </a:spcBef>
              <a:spcAft>
                <a:spcPts val="0"/>
              </a:spcAft>
              <a:buClr>
                <a:schemeClr val="accent1"/>
              </a:buClr>
              <a:buSzPct val="76000"/>
              <a:tabLst/>
              <a:defRPr/>
            </a:pPr>
            <a:endParaRPr lang="en-US" altLang="ja-JP" dirty="0" smtClean="0"/>
          </a:p>
          <a:p>
            <a:pPr marL="274320" marR="0" lvl="0" indent="-274320" algn="l" defTabSz="914400" rtl="0" eaLnBrk="1" fontAlgn="auto" latinLnBrk="0" hangingPunct="1">
              <a:lnSpc>
                <a:spcPct val="100000"/>
              </a:lnSpc>
              <a:spcBef>
                <a:spcPts val="600"/>
              </a:spcBef>
              <a:spcAft>
                <a:spcPts val="0"/>
              </a:spcAft>
              <a:buClr>
                <a:schemeClr val="accent1"/>
              </a:buClr>
              <a:buSzPct val="76000"/>
              <a:tabLst/>
              <a:defRPr/>
            </a:pPr>
            <a:endParaRPr lang="en-US" altLang="ja-JP" dirty="0" smtClean="0"/>
          </a:p>
          <a:p>
            <a:pPr marL="274320" marR="0" lvl="0" indent="-274320" algn="l" defTabSz="914400" rtl="0" eaLnBrk="1" fontAlgn="auto" latinLnBrk="0" hangingPunct="1">
              <a:lnSpc>
                <a:spcPct val="100000"/>
              </a:lnSpc>
              <a:spcBef>
                <a:spcPts val="600"/>
              </a:spcBef>
              <a:spcAft>
                <a:spcPts val="0"/>
              </a:spcAft>
              <a:buClr>
                <a:schemeClr val="accent1"/>
              </a:buClr>
              <a:buSzPct val="76000"/>
              <a:tabLst/>
              <a:defRPr/>
            </a:pPr>
            <a:endParaRPr lang="en-US" altLang="ja-JP" dirty="0" smtClean="0"/>
          </a:p>
          <a:p>
            <a:pPr marL="274320" marR="0" lvl="0" indent="-274320" algn="l" defTabSz="914400" rtl="0" eaLnBrk="1" fontAlgn="auto" latinLnBrk="0" hangingPunct="1">
              <a:lnSpc>
                <a:spcPct val="100000"/>
              </a:lnSpc>
              <a:spcBef>
                <a:spcPts val="600"/>
              </a:spcBef>
              <a:spcAft>
                <a:spcPts val="0"/>
              </a:spcAft>
              <a:buClr>
                <a:schemeClr val="accent1"/>
              </a:buClr>
              <a:buSzPct val="76000"/>
              <a:tabLst/>
              <a:defRPr/>
            </a:pPr>
            <a:endParaRPr lang="en-US" altLang="ja-JP" dirty="0" smtClean="0"/>
          </a:p>
          <a:p>
            <a:pPr marL="274320" marR="0" lvl="0" indent="-274320" algn="l" defTabSz="914400" rtl="0" eaLnBrk="1" fontAlgn="auto" latinLnBrk="0" hangingPunct="1">
              <a:lnSpc>
                <a:spcPct val="100000"/>
              </a:lnSpc>
              <a:spcBef>
                <a:spcPts val="600"/>
              </a:spcBef>
              <a:spcAft>
                <a:spcPts val="0"/>
              </a:spcAft>
              <a:buClr>
                <a:schemeClr val="accent1"/>
              </a:buClr>
              <a:buSzPct val="76000"/>
              <a:tabLst/>
              <a:defRPr/>
            </a:pPr>
            <a:endParaRPr lang="en-US" altLang="ja-JP" dirty="0" smtClean="0"/>
          </a:p>
          <a:p>
            <a:pPr marL="274320" marR="0" lvl="0" indent="-274320" algn="l" defTabSz="914400" rtl="0" eaLnBrk="1" fontAlgn="auto" latinLnBrk="0" hangingPunct="1">
              <a:lnSpc>
                <a:spcPct val="100000"/>
              </a:lnSpc>
              <a:spcBef>
                <a:spcPts val="600"/>
              </a:spcBef>
              <a:spcAft>
                <a:spcPts val="0"/>
              </a:spcAft>
              <a:buClr>
                <a:schemeClr val="accent1"/>
              </a:buClr>
              <a:buSzPct val="76000"/>
              <a:tabLst/>
              <a:defRPr/>
            </a:pPr>
            <a:endParaRPr lang="en-US" altLang="ja-JP" dirty="0" smtClean="0"/>
          </a:p>
          <a:p>
            <a:pPr marL="274320" marR="0" lvl="0" indent="-274320" algn="l" defTabSz="914400" rtl="0" eaLnBrk="1" fontAlgn="auto" latinLnBrk="0" hangingPunct="1">
              <a:lnSpc>
                <a:spcPct val="100000"/>
              </a:lnSpc>
              <a:spcBef>
                <a:spcPts val="600"/>
              </a:spcBef>
              <a:spcAft>
                <a:spcPts val="0"/>
              </a:spcAft>
              <a:buClr>
                <a:schemeClr val="accent1"/>
              </a:buClr>
              <a:buSzPct val="76000"/>
              <a:tabLst/>
              <a:defRPr/>
            </a:pPr>
            <a:endParaRPr lang="en-US" altLang="ja-JP" dirty="0" smtClean="0"/>
          </a:p>
          <a:p>
            <a:pPr marL="274320" marR="0" lvl="0" indent="-274320" algn="l" defTabSz="914400" rtl="0" eaLnBrk="1" fontAlgn="auto" latinLnBrk="0" hangingPunct="1">
              <a:lnSpc>
                <a:spcPct val="100000"/>
              </a:lnSpc>
              <a:spcBef>
                <a:spcPts val="600"/>
              </a:spcBef>
              <a:spcAft>
                <a:spcPts val="0"/>
              </a:spcAft>
              <a:buClr>
                <a:schemeClr val="accent1"/>
              </a:buClr>
              <a:buSzPct val="76000"/>
              <a:tabLst/>
              <a:defRPr/>
            </a:pPr>
            <a:endParaRPr lang="en-US" altLang="ja-JP" dirty="0" smtClean="0"/>
          </a:p>
          <a:p>
            <a:pPr marL="274320" marR="0" lvl="0" indent="-274320" algn="l" defTabSz="914400" rtl="0" eaLnBrk="1" fontAlgn="auto" latinLnBrk="0" hangingPunct="1">
              <a:lnSpc>
                <a:spcPct val="100000"/>
              </a:lnSpc>
              <a:spcBef>
                <a:spcPts val="600"/>
              </a:spcBef>
              <a:spcAft>
                <a:spcPts val="0"/>
              </a:spcAft>
              <a:buClr>
                <a:schemeClr val="accent1"/>
              </a:buClr>
              <a:buSzPct val="76000"/>
              <a:tabLst/>
              <a:defRPr/>
            </a:pPr>
            <a:endParaRPr lang="en-US" altLang="ja-JP" dirty="0" smtClean="0"/>
          </a:p>
          <a:p>
            <a:pPr marL="274320" marR="0" lvl="0" indent="-274320" algn="l" defTabSz="914400" rtl="0" eaLnBrk="1" fontAlgn="auto" latinLnBrk="0" hangingPunct="1">
              <a:lnSpc>
                <a:spcPct val="100000"/>
              </a:lnSpc>
              <a:spcBef>
                <a:spcPts val="600"/>
              </a:spcBef>
              <a:spcAft>
                <a:spcPts val="0"/>
              </a:spcAft>
              <a:buClr>
                <a:schemeClr val="accent1"/>
              </a:buClr>
              <a:buSzPct val="76000"/>
              <a:tabLst/>
              <a:defRPr/>
            </a:pPr>
            <a:endParaRPr lang="en-US" altLang="ja-JP" dirty="0" smtClean="0"/>
          </a:p>
          <a:p>
            <a:pPr marL="274320" marR="0" lvl="0" indent="-274320" algn="l" defTabSz="914400" rtl="0" eaLnBrk="1" fontAlgn="auto" latinLnBrk="0" hangingPunct="1">
              <a:lnSpc>
                <a:spcPct val="100000"/>
              </a:lnSpc>
              <a:spcBef>
                <a:spcPts val="600"/>
              </a:spcBef>
              <a:spcAft>
                <a:spcPts val="0"/>
              </a:spcAft>
              <a:buClr>
                <a:schemeClr val="accent1"/>
              </a:buClr>
              <a:buSzPct val="76000"/>
              <a:tabLst/>
              <a:defRPr/>
            </a:pPr>
            <a:endParaRPr lang="en-US" altLang="ja-JP" dirty="0" smtClean="0"/>
          </a:p>
          <a:p>
            <a:pPr marL="274320" marR="0" lvl="0" indent="-274320" algn="l" defTabSz="914400" rtl="0" eaLnBrk="1" fontAlgn="auto" latinLnBrk="0" hangingPunct="1">
              <a:lnSpc>
                <a:spcPct val="100000"/>
              </a:lnSpc>
              <a:spcBef>
                <a:spcPts val="600"/>
              </a:spcBef>
              <a:spcAft>
                <a:spcPts val="0"/>
              </a:spcAft>
              <a:buClr>
                <a:schemeClr val="accent1"/>
              </a:buClr>
              <a:buSzPct val="76000"/>
              <a:tabLst/>
              <a:defRPr/>
            </a:pPr>
            <a:endParaRPr lang="en-US" altLang="ja-JP" dirty="0" smtClean="0"/>
          </a:p>
          <a:p>
            <a:pPr marL="274320" marR="0" lvl="0" indent="-274320" algn="l" defTabSz="914400" rtl="0" eaLnBrk="1" fontAlgn="auto" latinLnBrk="0" hangingPunct="1">
              <a:lnSpc>
                <a:spcPct val="100000"/>
              </a:lnSpc>
              <a:spcBef>
                <a:spcPts val="600"/>
              </a:spcBef>
              <a:spcAft>
                <a:spcPts val="0"/>
              </a:spcAft>
              <a:buClr>
                <a:schemeClr val="accent1"/>
              </a:buClr>
              <a:buSzPct val="76000"/>
              <a:tabLst/>
              <a:defRPr/>
            </a:pPr>
            <a:endParaRPr lang="en-US" altLang="ja-JP" dirty="0" smtClean="0"/>
          </a:p>
          <a:p>
            <a:pPr marL="274320" marR="0" lvl="0" indent="-274320" algn="l" defTabSz="914400" rtl="0" eaLnBrk="1" fontAlgn="auto" latinLnBrk="0" hangingPunct="1">
              <a:lnSpc>
                <a:spcPct val="100000"/>
              </a:lnSpc>
              <a:spcBef>
                <a:spcPts val="600"/>
              </a:spcBef>
              <a:spcAft>
                <a:spcPts val="0"/>
              </a:spcAft>
              <a:buClr>
                <a:schemeClr val="accent1"/>
              </a:buClr>
              <a:buSzPct val="76000"/>
              <a:tabLst/>
              <a:defRPr/>
            </a:pPr>
            <a:endParaRPr lang="en-US" altLang="ja-JP" dirty="0" smtClean="0"/>
          </a:p>
          <a:p>
            <a:pPr marL="274320" marR="0" lvl="0" indent="-274320" algn="l" defTabSz="914400" rtl="0" eaLnBrk="1" fontAlgn="auto" latinLnBrk="0" hangingPunct="1">
              <a:lnSpc>
                <a:spcPct val="100000"/>
              </a:lnSpc>
              <a:spcBef>
                <a:spcPts val="600"/>
              </a:spcBef>
              <a:spcAft>
                <a:spcPts val="0"/>
              </a:spcAft>
              <a:buClr>
                <a:schemeClr val="accent1"/>
              </a:buClr>
              <a:buSzPct val="76000"/>
              <a:tabLst/>
              <a:defRPr/>
            </a:pPr>
            <a:endParaRPr lang="en-US" altLang="ja-JP" dirty="0" smtClean="0"/>
          </a:p>
          <a:p>
            <a:pPr marL="274320" marR="0" lvl="0" indent="-274320" algn="l" defTabSz="914400" rtl="0" eaLnBrk="1" fontAlgn="auto" latinLnBrk="0" hangingPunct="1">
              <a:lnSpc>
                <a:spcPct val="100000"/>
              </a:lnSpc>
              <a:spcBef>
                <a:spcPts val="600"/>
              </a:spcBef>
              <a:spcAft>
                <a:spcPts val="0"/>
              </a:spcAft>
              <a:buClr>
                <a:schemeClr val="accent1"/>
              </a:buClr>
              <a:buSzPct val="76000"/>
              <a:tabLst/>
              <a:defRPr/>
            </a:pPr>
            <a:endParaRPr lang="en-US" altLang="ja-JP" dirty="0" smtClean="0"/>
          </a:p>
          <a:p>
            <a:pPr marL="274320" marR="0" lvl="0" indent="-274320" algn="l" defTabSz="914400" rtl="0" eaLnBrk="1" fontAlgn="auto" latinLnBrk="0" hangingPunct="1">
              <a:lnSpc>
                <a:spcPct val="100000"/>
              </a:lnSpc>
              <a:spcBef>
                <a:spcPts val="600"/>
              </a:spcBef>
              <a:spcAft>
                <a:spcPts val="0"/>
              </a:spcAft>
              <a:buClr>
                <a:schemeClr val="accent1"/>
              </a:buClr>
              <a:buSzPct val="76000"/>
              <a:tabLst/>
              <a:defRPr/>
            </a:pPr>
            <a:endParaRPr lang="en-US" altLang="ja-JP" dirty="0" smtClean="0"/>
          </a:p>
          <a:p>
            <a:pPr marL="274320" marR="0" lvl="0" indent="-274320" algn="l" defTabSz="914400" rtl="0" eaLnBrk="1" fontAlgn="auto" latinLnBrk="0" hangingPunct="1">
              <a:lnSpc>
                <a:spcPct val="100000"/>
              </a:lnSpc>
              <a:spcBef>
                <a:spcPts val="600"/>
              </a:spcBef>
              <a:spcAft>
                <a:spcPts val="0"/>
              </a:spcAft>
              <a:buClr>
                <a:schemeClr val="accent1"/>
              </a:buClr>
              <a:buSzPct val="76000"/>
              <a:tabLst/>
              <a:defRPr/>
            </a:pPr>
            <a:endParaRPr lang="en-US" altLang="ja-JP" dirty="0" smtClean="0"/>
          </a:p>
          <a:p>
            <a:pPr marL="274320" marR="0" lvl="0" indent="-274320" algn="l" defTabSz="914400" rtl="0" eaLnBrk="1" fontAlgn="auto" latinLnBrk="0" hangingPunct="1">
              <a:lnSpc>
                <a:spcPct val="100000"/>
              </a:lnSpc>
              <a:spcBef>
                <a:spcPts val="600"/>
              </a:spcBef>
              <a:spcAft>
                <a:spcPts val="0"/>
              </a:spcAft>
              <a:buClr>
                <a:schemeClr val="accent1"/>
              </a:buClr>
              <a:buSzPct val="76000"/>
              <a:tabLst/>
              <a:defRPr/>
            </a:pPr>
            <a:endParaRPr lang="en-US" altLang="ja-JP" dirty="0" smtClean="0"/>
          </a:p>
          <a:p>
            <a:pPr marL="274320" marR="0" lvl="0" indent="-274320" algn="l" defTabSz="914400" rtl="0" eaLnBrk="1" fontAlgn="auto" latinLnBrk="0" hangingPunct="1">
              <a:lnSpc>
                <a:spcPct val="100000"/>
              </a:lnSpc>
              <a:spcBef>
                <a:spcPts val="600"/>
              </a:spcBef>
              <a:spcAft>
                <a:spcPts val="0"/>
              </a:spcAft>
              <a:buClr>
                <a:schemeClr val="accent1"/>
              </a:buClr>
              <a:buSzPct val="76000"/>
              <a:tabLst/>
              <a:defRPr/>
            </a:pPr>
            <a:endParaRPr lang="en-US" altLang="ja-JP" dirty="0" smtClean="0"/>
          </a:p>
          <a:p>
            <a:pPr marL="274320" marR="0" lvl="0" indent="-274320" algn="l" defTabSz="914400" rtl="0" eaLnBrk="1" fontAlgn="auto" latinLnBrk="0" hangingPunct="1">
              <a:lnSpc>
                <a:spcPct val="100000"/>
              </a:lnSpc>
              <a:spcBef>
                <a:spcPts val="600"/>
              </a:spcBef>
              <a:spcAft>
                <a:spcPts val="0"/>
              </a:spcAft>
              <a:buClr>
                <a:schemeClr val="accent1"/>
              </a:buClr>
              <a:buSzPct val="76000"/>
              <a:tabLst/>
              <a:defRPr/>
            </a:pPr>
            <a:endParaRPr lang="en-US" altLang="ja-JP" dirty="0" smtClean="0"/>
          </a:p>
          <a:p>
            <a:pPr marL="274320" marR="0" lvl="0" indent="-274320" algn="l" defTabSz="914400" rtl="0" eaLnBrk="1" fontAlgn="auto" latinLnBrk="0" hangingPunct="1">
              <a:lnSpc>
                <a:spcPct val="100000"/>
              </a:lnSpc>
              <a:spcBef>
                <a:spcPts val="600"/>
              </a:spcBef>
              <a:spcAft>
                <a:spcPts val="0"/>
              </a:spcAft>
              <a:buClr>
                <a:schemeClr val="accent1"/>
              </a:buClr>
              <a:buSzPct val="76000"/>
              <a:tabLst/>
              <a:defRPr/>
            </a:pPr>
            <a:endParaRPr lang="en-US" altLang="ja-JP" dirty="0" smtClean="0"/>
          </a:p>
          <a:p>
            <a:pPr marL="274320" marR="0" lvl="0" indent="-274320" algn="l" defTabSz="914400" rtl="0" eaLnBrk="1" fontAlgn="auto" latinLnBrk="0" hangingPunct="1">
              <a:lnSpc>
                <a:spcPct val="100000"/>
              </a:lnSpc>
              <a:spcBef>
                <a:spcPts val="600"/>
              </a:spcBef>
              <a:spcAft>
                <a:spcPts val="0"/>
              </a:spcAft>
              <a:buClr>
                <a:schemeClr val="accent1"/>
              </a:buClr>
              <a:buSzPct val="76000"/>
              <a:tabLst/>
              <a:defRPr/>
            </a:pPr>
            <a:endParaRPr lang="en-US" altLang="ja-JP" dirty="0" smtClean="0"/>
          </a:p>
          <a:p>
            <a:pPr marL="274320" marR="0" lvl="0" indent="-274320" algn="l" defTabSz="914400" rtl="0" eaLnBrk="1" fontAlgn="auto" latinLnBrk="0" hangingPunct="1">
              <a:lnSpc>
                <a:spcPct val="100000"/>
              </a:lnSpc>
              <a:spcBef>
                <a:spcPts val="600"/>
              </a:spcBef>
              <a:spcAft>
                <a:spcPts val="0"/>
              </a:spcAft>
              <a:buClr>
                <a:schemeClr val="accent1"/>
              </a:buClr>
              <a:buSzPct val="76000"/>
              <a:tabLst/>
              <a:defRPr/>
            </a:pPr>
            <a:endParaRPr lang="en-US" altLang="ja-JP" dirty="0" smtClean="0"/>
          </a:p>
          <a:p>
            <a:pPr marL="274320" marR="0" lvl="0" indent="-274320" algn="l" defTabSz="914400" rtl="0" eaLnBrk="1" fontAlgn="auto" latinLnBrk="0" hangingPunct="1">
              <a:lnSpc>
                <a:spcPct val="100000"/>
              </a:lnSpc>
              <a:spcBef>
                <a:spcPts val="600"/>
              </a:spcBef>
              <a:spcAft>
                <a:spcPts val="0"/>
              </a:spcAft>
              <a:buClr>
                <a:schemeClr val="accent1"/>
              </a:buClr>
              <a:buSzPct val="76000"/>
              <a:tabLst/>
              <a:defRPr/>
            </a:pPr>
            <a:endParaRPr lang="en-US" altLang="ja-JP" dirty="0" smtClean="0"/>
          </a:p>
          <a:p>
            <a:pPr marL="274320" marR="0" lvl="0" indent="-274320" algn="l" defTabSz="914400" rtl="0" eaLnBrk="1" fontAlgn="auto" latinLnBrk="0" hangingPunct="1">
              <a:lnSpc>
                <a:spcPct val="100000"/>
              </a:lnSpc>
              <a:spcBef>
                <a:spcPts val="600"/>
              </a:spcBef>
              <a:spcAft>
                <a:spcPts val="0"/>
              </a:spcAft>
              <a:buClr>
                <a:schemeClr val="accent1"/>
              </a:buClr>
              <a:buSzPct val="76000"/>
              <a:tabLst/>
              <a:defRPr/>
            </a:pPr>
            <a:endParaRPr lang="en-US" altLang="ja-JP" dirty="0" smtClean="0"/>
          </a:p>
          <a:p>
            <a:pPr marL="274320" marR="0" lvl="0" indent="-274320" algn="l" defTabSz="914400" rtl="0" eaLnBrk="1" fontAlgn="auto" latinLnBrk="0" hangingPunct="1">
              <a:lnSpc>
                <a:spcPct val="100000"/>
              </a:lnSpc>
              <a:spcBef>
                <a:spcPts val="600"/>
              </a:spcBef>
              <a:spcAft>
                <a:spcPts val="0"/>
              </a:spcAft>
              <a:buClr>
                <a:schemeClr val="accent1"/>
              </a:buClr>
              <a:buSzPct val="76000"/>
              <a:tabLst/>
              <a:defRPr/>
            </a:pPr>
            <a:endParaRPr lang="en-US" altLang="ja-JP" dirty="0" smtClean="0"/>
          </a:p>
          <a:p>
            <a:pPr marL="274320" marR="0" lvl="0" indent="-274320" algn="l" defTabSz="914400" rtl="0" eaLnBrk="1" fontAlgn="auto" latinLnBrk="0" hangingPunct="1">
              <a:lnSpc>
                <a:spcPct val="100000"/>
              </a:lnSpc>
              <a:spcBef>
                <a:spcPts val="600"/>
              </a:spcBef>
              <a:spcAft>
                <a:spcPts val="0"/>
              </a:spcAft>
              <a:buClr>
                <a:schemeClr val="accent1"/>
              </a:buClr>
              <a:buSzPct val="76000"/>
              <a:tabLst/>
              <a:defRPr/>
            </a:pPr>
            <a:endParaRPr lang="en-US" altLang="ja-JP" dirty="0" smtClean="0"/>
          </a:p>
        </p:txBody>
      </p:sp>
      <p:graphicFrame>
        <p:nvGraphicFramePr>
          <p:cNvPr id="22" name="オブジェクト 21"/>
          <p:cNvGraphicFramePr>
            <a:graphicFrameLocks noChangeAspect="1"/>
          </p:cNvGraphicFramePr>
          <p:nvPr/>
        </p:nvGraphicFramePr>
        <p:xfrm>
          <a:off x="1643042" y="857232"/>
          <a:ext cx="4308475" cy="1951038"/>
        </p:xfrm>
        <a:graphic>
          <a:graphicData uri="http://schemas.openxmlformats.org/presentationml/2006/ole">
            <p:oleObj spid="_x0000_s6146" name="数式" r:id="rId6" imgW="2463480" imgH="1117440" progId="Equation.3">
              <p:embed/>
            </p:oleObj>
          </a:graphicData>
        </a:graphic>
      </p:graphicFrame>
      <p:graphicFrame>
        <p:nvGraphicFramePr>
          <p:cNvPr id="23" name="オブジェクト 22"/>
          <p:cNvGraphicFramePr>
            <a:graphicFrameLocks noChangeAspect="1"/>
          </p:cNvGraphicFramePr>
          <p:nvPr/>
        </p:nvGraphicFramePr>
        <p:xfrm>
          <a:off x="5286380" y="4929198"/>
          <a:ext cx="3540125" cy="571500"/>
        </p:xfrm>
        <a:graphic>
          <a:graphicData uri="http://schemas.openxmlformats.org/presentationml/2006/ole">
            <p:oleObj spid="_x0000_s6147" name="数式" r:id="rId7" imgW="2590560" imgH="419040" progId="Equation.3">
              <p:embed/>
            </p:oleObj>
          </a:graphicData>
        </a:graphic>
      </p:graphicFrame>
      <p:graphicFrame>
        <p:nvGraphicFramePr>
          <p:cNvPr id="29" name="オブジェクト 28"/>
          <p:cNvGraphicFramePr>
            <a:graphicFrameLocks noChangeAspect="1"/>
          </p:cNvGraphicFramePr>
          <p:nvPr/>
        </p:nvGraphicFramePr>
        <p:xfrm>
          <a:off x="2714612" y="3143248"/>
          <a:ext cx="1920875" cy="646112"/>
        </p:xfrm>
        <a:graphic>
          <a:graphicData uri="http://schemas.openxmlformats.org/presentationml/2006/ole">
            <p:oleObj spid="_x0000_s6148" name="数式" r:id="rId8" imgW="1473120" imgH="495000" progId="Equation.3">
              <p:embed/>
            </p:oleObj>
          </a:graphicData>
        </a:graphic>
      </p:graphicFrame>
      <p:graphicFrame>
        <p:nvGraphicFramePr>
          <p:cNvPr id="30" name="オブジェクト 29"/>
          <p:cNvGraphicFramePr>
            <a:graphicFrameLocks noChangeAspect="1"/>
          </p:cNvGraphicFramePr>
          <p:nvPr/>
        </p:nvGraphicFramePr>
        <p:xfrm>
          <a:off x="1857356" y="3857628"/>
          <a:ext cx="3122592" cy="785818"/>
        </p:xfrm>
        <a:graphic>
          <a:graphicData uri="http://schemas.openxmlformats.org/presentationml/2006/ole">
            <p:oleObj spid="_x0000_s6149" name="数式" r:id="rId9" imgW="1917360" imgH="482400" progId="Equation.3">
              <p:embed/>
            </p:oleObj>
          </a:graphicData>
        </a:graphic>
      </p:graphicFrame>
      <p:sp>
        <p:nvSpPr>
          <p:cNvPr id="32" name="テキスト ボックス 31"/>
          <p:cNvSpPr txBox="1"/>
          <p:nvPr/>
        </p:nvSpPr>
        <p:spPr>
          <a:xfrm>
            <a:off x="571472" y="6357958"/>
            <a:ext cx="7311089" cy="400110"/>
          </a:xfrm>
          <a:prstGeom prst="rect">
            <a:avLst/>
          </a:prstGeom>
          <a:noFill/>
        </p:spPr>
        <p:txBody>
          <a:bodyPr wrap="square" rtlCol="0">
            <a:spAutoFit/>
          </a:bodyPr>
          <a:lstStyle/>
          <a:p>
            <a:r>
              <a:rPr lang="ja-JP" altLang="en-US" sz="2000" dirty="0" smtClean="0">
                <a:solidFill>
                  <a:srgbClr val="FF0000"/>
                </a:solidFill>
              </a:rPr>
              <a:t>中心星の質量</a:t>
            </a:r>
            <a:r>
              <a:rPr lang="en-US" altLang="ja-JP" sz="2000" dirty="0" smtClean="0">
                <a:solidFill>
                  <a:srgbClr val="FF0000"/>
                </a:solidFill>
              </a:rPr>
              <a:t>m</a:t>
            </a:r>
            <a:r>
              <a:rPr lang="en-US" altLang="ja-JP" sz="2000" baseline="-25000" dirty="0" smtClean="0">
                <a:solidFill>
                  <a:srgbClr val="FF0000"/>
                </a:solidFill>
              </a:rPr>
              <a:t>*</a:t>
            </a:r>
            <a:r>
              <a:rPr lang="ja-JP" altLang="en-US" sz="2000" dirty="0" smtClean="0">
                <a:solidFill>
                  <a:srgbClr val="FF0000"/>
                </a:solidFill>
              </a:rPr>
              <a:t>が分かれば</a:t>
            </a:r>
            <a:r>
              <a:rPr lang="en-US" altLang="ja-JP" sz="2000" dirty="0" smtClean="0">
                <a:solidFill>
                  <a:srgbClr val="FF0000"/>
                </a:solidFill>
              </a:rPr>
              <a:t>m</a:t>
            </a:r>
            <a:r>
              <a:rPr lang="en-US" altLang="ja-JP" sz="2000" baseline="-25000" dirty="0" smtClean="0">
                <a:solidFill>
                  <a:srgbClr val="FF0000"/>
                </a:solidFill>
              </a:rPr>
              <a:t>p</a:t>
            </a:r>
            <a:r>
              <a:rPr lang="en-US" altLang="ja-JP" sz="2000" dirty="0" smtClean="0">
                <a:solidFill>
                  <a:srgbClr val="FF0000"/>
                </a:solidFill>
              </a:rPr>
              <a:t> </a:t>
            </a:r>
            <a:r>
              <a:rPr lang="en-US" altLang="ja-JP" sz="2000" dirty="0" err="1" smtClean="0">
                <a:solidFill>
                  <a:srgbClr val="FF0000"/>
                </a:solidFill>
              </a:rPr>
              <a:t>sin</a:t>
            </a:r>
            <a:r>
              <a:rPr lang="en-US" altLang="ja-JP" sz="2000" i="1" dirty="0" err="1" smtClean="0">
                <a:solidFill>
                  <a:srgbClr val="FF0000"/>
                </a:solidFill>
              </a:rPr>
              <a:t>i</a:t>
            </a:r>
            <a:r>
              <a:rPr lang="ja-JP" altLang="en-US" sz="2000" dirty="0" smtClean="0">
                <a:solidFill>
                  <a:srgbClr val="FF0000"/>
                </a:solidFill>
              </a:rPr>
              <a:t>が分かる。</a:t>
            </a:r>
            <a:r>
              <a:rPr lang="en-US" altLang="ja-JP" sz="2000" dirty="0" smtClean="0">
                <a:solidFill>
                  <a:srgbClr val="FF0000"/>
                </a:solidFill>
              </a:rPr>
              <a:t>(</a:t>
            </a:r>
            <a:r>
              <a:rPr lang="en-US" altLang="ja-JP" sz="2000" dirty="0" err="1" smtClean="0">
                <a:solidFill>
                  <a:srgbClr val="FF0000"/>
                </a:solidFill>
              </a:rPr>
              <a:t>sin</a:t>
            </a:r>
            <a:r>
              <a:rPr lang="en-US" altLang="ja-JP" sz="2000" i="1" dirty="0" err="1" smtClean="0">
                <a:solidFill>
                  <a:srgbClr val="FF0000"/>
                </a:solidFill>
              </a:rPr>
              <a:t>i</a:t>
            </a:r>
            <a:r>
              <a:rPr lang="ja-JP" altLang="en-US" sz="2000" dirty="0" smtClean="0">
                <a:solidFill>
                  <a:srgbClr val="FF0000"/>
                </a:solidFill>
              </a:rPr>
              <a:t>の不定性</a:t>
            </a:r>
            <a:r>
              <a:rPr lang="en-US" altLang="ja-JP" sz="2000" dirty="0" smtClean="0">
                <a:solidFill>
                  <a:srgbClr val="FF0000"/>
                </a:solidFill>
              </a:rPr>
              <a:t>)</a:t>
            </a:r>
            <a:endParaRPr kumimoji="1" lang="ja-JP" altLang="en-US" sz="2000" baseline="-25000" dirty="0">
              <a:solidFill>
                <a:srgbClr val="FF0000"/>
              </a:solidFill>
            </a:endParaRPr>
          </a:p>
        </p:txBody>
      </p:sp>
      <p:grpSp>
        <p:nvGrpSpPr>
          <p:cNvPr id="3" name="グループ化 15"/>
          <p:cNvGrpSpPr/>
          <p:nvPr/>
        </p:nvGrpSpPr>
        <p:grpSpPr>
          <a:xfrm>
            <a:off x="1571604" y="5214950"/>
            <a:ext cx="4643936" cy="1083712"/>
            <a:chOff x="1571604" y="5143512"/>
            <a:chExt cx="4643936" cy="1083712"/>
          </a:xfrm>
        </p:grpSpPr>
        <p:graphicFrame>
          <p:nvGraphicFramePr>
            <p:cNvPr id="1031" name="Object 7"/>
            <p:cNvGraphicFramePr>
              <a:graphicFrameLocks noChangeAspect="1"/>
            </p:cNvGraphicFramePr>
            <p:nvPr/>
          </p:nvGraphicFramePr>
          <p:xfrm>
            <a:off x="1571604" y="5143512"/>
            <a:ext cx="3432175" cy="765175"/>
          </p:xfrm>
          <a:graphic>
            <a:graphicData uri="http://schemas.openxmlformats.org/presentationml/2006/ole">
              <p:oleObj spid="_x0000_s6150" name="数式" r:id="rId10" imgW="2108160" imgH="469800" progId="Equation.3">
                <p:embed/>
              </p:oleObj>
            </a:graphicData>
          </a:graphic>
        </p:graphicFrame>
        <p:sp>
          <p:nvSpPr>
            <p:cNvPr id="24" name="正方形/長方形 23"/>
            <p:cNvSpPr/>
            <p:nvPr/>
          </p:nvSpPr>
          <p:spPr>
            <a:xfrm>
              <a:off x="3500430" y="5429264"/>
              <a:ext cx="285752" cy="357190"/>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24"/>
            <p:cNvSpPr txBox="1"/>
            <p:nvPr/>
          </p:nvSpPr>
          <p:spPr>
            <a:xfrm>
              <a:off x="3571868" y="5857892"/>
              <a:ext cx="2643672" cy="369332"/>
            </a:xfrm>
            <a:prstGeom prst="rect">
              <a:avLst/>
            </a:prstGeom>
            <a:noFill/>
          </p:spPr>
          <p:txBody>
            <a:bodyPr wrap="none" rtlCol="0">
              <a:spAutoFit/>
            </a:bodyPr>
            <a:lstStyle/>
            <a:p>
              <a:r>
                <a:rPr kumimoji="1" lang="ja-JP" altLang="en-US" dirty="0" smtClean="0">
                  <a:solidFill>
                    <a:srgbClr val="0070C0"/>
                  </a:solidFill>
                </a:rPr>
                <a:t>視線速度解析で求まる値</a:t>
              </a:r>
              <a:endParaRPr kumimoji="1" lang="ja-JP" altLang="en-US" dirty="0">
                <a:solidFill>
                  <a:srgbClr val="0070C0"/>
                </a:solidFill>
              </a:endParaRPr>
            </a:p>
          </p:txBody>
        </p:sp>
        <p:sp>
          <p:nvSpPr>
            <p:cNvPr id="26" name="正方形/長方形 25"/>
            <p:cNvSpPr/>
            <p:nvPr/>
          </p:nvSpPr>
          <p:spPr>
            <a:xfrm>
              <a:off x="2786050" y="5286388"/>
              <a:ext cx="285752" cy="357190"/>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正方形/長方形 26"/>
            <p:cNvSpPr/>
            <p:nvPr/>
          </p:nvSpPr>
          <p:spPr>
            <a:xfrm>
              <a:off x="4643438" y="5500702"/>
              <a:ext cx="214314" cy="285752"/>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8" name="スライド番号プレースホルダ 27"/>
          <p:cNvSpPr>
            <a:spLocks noGrp="1"/>
          </p:cNvSpPr>
          <p:nvPr>
            <p:ph type="sldNum" sz="quarter" idx="12"/>
          </p:nvPr>
        </p:nvSpPr>
        <p:spPr/>
        <p:txBody>
          <a:bodyPr/>
          <a:lstStyle/>
          <a:p>
            <a:fld id="{BCE3C824-1841-4E07-9469-A24AA61D5187}" type="slidenum">
              <a:rPr kumimoji="1" lang="ja-JP" altLang="en-US" smtClean="0"/>
              <a:pPr/>
              <a:t>50</a:t>
            </a:fld>
            <a:endParaRPr kumimoji="1" lang="ja-JP" altLang="en-US"/>
          </a:p>
        </p:txBody>
      </p:sp>
    </p:spTree>
    <p:custDataLst>
      <p:tags r:id="rId2"/>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down)">
                                      <p:cBhvr>
                                        <p:cTn id="7" dur="2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Ⅱ.</a:t>
            </a:r>
            <a:r>
              <a:rPr lang="ja-JP" altLang="en-US" dirty="0" smtClean="0"/>
              <a:t>　代表的な二つの観測法</a:t>
            </a:r>
            <a:endParaRPr kumimoji="1" lang="ja-JP" altLang="en-US" dirty="0"/>
          </a:p>
        </p:txBody>
      </p:sp>
      <p:sp>
        <p:nvSpPr>
          <p:cNvPr id="3" name="コンテンツ プレースホルダ 2"/>
          <p:cNvSpPr>
            <a:spLocks noGrp="1"/>
          </p:cNvSpPr>
          <p:nvPr>
            <p:ph idx="1"/>
          </p:nvPr>
        </p:nvSpPr>
        <p:spPr>
          <a:xfrm>
            <a:off x="428596" y="1214422"/>
            <a:ext cx="5357850" cy="5143536"/>
          </a:xfrm>
        </p:spPr>
        <p:txBody>
          <a:bodyPr>
            <a:normAutofit fontScale="92500" lnSpcReduction="10000"/>
          </a:bodyPr>
          <a:lstStyle/>
          <a:p>
            <a:r>
              <a:rPr lang="ja-JP" altLang="en-US" dirty="0" smtClean="0">
                <a:solidFill>
                  <a:srgbClr val="00B050"/>
                </a:solidFill>
                <a:effectLst>
                  <a:outerShdw blurRad="38100" dist="38100" dir="2700000" algn="tl">
                    <a:srgbClr val="000000">
                      <a:alpha val="43137"/>
                    </a:srgbClr>
                  </a:outerShdw>
                </a:effectLst>
              </a:rPr>
              <a:t>比較光源同時取得法</a:t>
            </a:r>
            <a:endParaRPr kumimoji="1" lang="en-US" altLang="ja-JP" dirty="0" smtClean="0">
              <a:solidFill>
                <a:srgbClr val="00B050"/>
              </a:solidFill>
              <a:effectLst>
                <a:outerShdw blurRad="38100" dist="38100" dir="2700000" algn="tl">
                  <a:srgbClr val="000000">
                    <a:alpha val="43137"/>
                  </a:srgbClr>
                </a:outerShdw>
              </a:effectLst>
            </a:endParaRPr>
          </a:p>
          <a:p>
            <a:pPr lvl="3"/>
            <a:r>
              <a:rPr lang="ja-JP" altLang="en-US" dirty="0" smtClean="0"/>
              <a:t>スイスの</a:t>
            </a:r>
            <a:r>
              <a:rPr lang="en-US" altLang="ja-JP" dirty="0" smtClean="0"/>
              <a:t>Mayor</a:t>
            </a:r>
            <a:r>
              <a:rPr lang="ja-JP" altLang="en-US" dirty="0" err="1" smtClean="0"/>
              <a:t>らの</a:t>
            </a:r>
            <a:r>
              <a:rPr lang="ja-JP" altLang="en-US" dirty="0" smtClean="0"/>
              <a:t>グループが用いる手法。</a:t>
            </a:r>
            <a:endParaRPr lang="en-US" altLang="ja-JP" dirty="0" smtClean="0"/>
          </a:p>
          <a:p>
            <a:pPr lvl="5"/>
            <a:endParaRPr lang="en-US" altLang="ja-JP" dirty="0" smtClean="0"/>
          </a:p>
          <a:p>
            <a:pPr lvl="1"/>
            <a:r>
              <a:rPr lang="ja-JP" altLang="en-US" dirty="0" smtClean="0"/>
              <a:t>概要：</a:t>
            </a:r>
            <a:endParaRPr lang="en-US" altLang="ja-JP" dirty="0" smtClean="0"/>
          </a:p>
          <a:p>
            <a:pPr lvl="2"/>
            <a:r>
              <a:rPr lang="ja-JP" altLang="en-US" dirty="0" smtClean="0"/>
              <a:t>観測した恒星のスペクトルと、波長参照用の光源スペクトルを検出器上に並べて取得する。</a:t>
            </a:r>
            <a:endParaRPr lang="en-US" altLang="ja-JP" dirty="0" smtClean="0"/>
          </a:p>
          <a:p>
            <a:pPr lvl="3"/>
            <a:r>
              <a:rPr lang="ja-JP" altLang="en-US" dirty="0" smtClean="0"/>
              <a:t>代表的な光源は</a:t>
            </a:r>
            <a:r>
              <a:rPr lang="en-US" altLang="ja-JP" dirty="0" err="1" smtClean="0"/>
              <a:t>Th-Ar</a:t>
            </a:r>
            <a:endParaRPr lang="en-US" altLang="ja-JP" dirty="0" smtClean="0"/>
          </a:p>
          <a:p>
            <a:endParaRPr lang="en-US" altLang="ja-JP" dirty="0" smtClean="0"/>
          </a:p>
          <a:p>
            <a:pPr lvl="1"/>
            <a:r>
              <a:rPr lang="ja-JP" altLang="en-US" dirty="0" smtClean="0"/>
              <a:t>メリット：</a:t>
            </a:r>
            <a:endParaRPr lang="en-US" altLang="ja-JP" dirty="0" smtClean="0"/>
          </a:p>
          <a:p>
            <a:pPr lvl="2"/>
            <a:r>
              <a:rPr lang="ja-JP" altLang="en-US" dirty="0" smtClean="0"/>
              <a:t>光量の減少が少ない。</a:t>
            </a:r>
            <a:endParaRPr lang="en-US" altLang="ja-JP" dirty="0" smtClean="0"/>
          </a:p>
          <a:p>
            <a:pPr lvl="2"/>
            <a:r>
              <a:rPr lang="ja-JP" altLang="en-US" dirty="0" smtClean="0"/>
              <a:t>スペクトルの形が安定するよう、工夫されているため、解析が容易。</a:t>
            </a:r>
            <a:endParaRPr lang="en-US" altLang="ja-JP" dirty="0" smtClean="0"/>
          </a:p>
          <a:p>
            <a:endParaRPr kumimoji="1" lang="en-US" altLang="ja-JP" dirty="0" smtClean="0"/>
          </a:p>
          <a:p>
            <a:endParaRPr lang="en-US" altLang="ja-JP" dirty="0" smtClean="0"/>
          </a:p>
          <a:p>
            <a:endParaRPr kumimoji="1" lang="en-US" altLang="ja-JP" dirty="0" smtClean="0"/>
          </a:p>
          <a:p>
            <a:endParaRPr kumimoji="1" lang="en-US" altLang="ja-JP" dirty="0" smtClean="0"/>
          </a:p>
        </p:txBody>
      </p:sp>
      <p:sp>
        <p:nvSpPr>
          <p:cNvPr id="5" name="スライド番号プレースホルダ 4"/>
          <p:cNvSpPr>
            <a:spLocks noGrp="1"/>
          </p:cNvSpPr>
          <p:nvPr>
            <p:ph type="sldNum" sz="quarter" idx="12"/>
          </p:nvPr>
        </p:nvSpPr>
        <p:spPr/>
        <p:txBody>
          <a:bodyPr/>
          <a:lstStyle/>
          <a:p>
            <a:fld id="{BCE3C824-1841-4E07-9469-A24AA61D5187}" type="slidenum">
              <a:rPr kumimoji="1" lang="ja-JP" altLang="en-US" smtClean="0"/>
              <a:pPr/>
              <a:t>51</a:t>
            </a:fld>
            <a:endParaRPr kumimoji="1" lang="ja-JP" altLang="en-US"/>
          </a:p>
        </p:txBody>
      </p:sp>
      <p:pic>
        <p:nvPicPr>
          <p:cNvPr id="14" name="図 13" descr="thar.jpg"/>
          <p:cNvPicPr>
            <a:picLocks noChangeAspect="1"/>
          </p:cNvPicPr>
          <p:nvPr/>
        </p:nvPicPr>
        <p:blipFill>
          <a:blip r:embed="rId3" cstate="print"/>
          <a:stretch>
            <a:fillRect/>
          </a:stretch>
        </p:blipFill>
        <p:spPr>
          <a:xfrm>
            <a:off x="0" y="2285992"/>
            <a:ext cx="9144000" cy="4116210"/>
          </a:xfrm>
          <a:prstGeom prst="rect">
            <a:avLst/>
          </a:prstGeom>
        </p:spPr>
      </p:pic>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ああああああああああああああ</a:t>
            </a:r>
            <a:endParaRPr kumimoji="1" lang="ja-JP" altLang="en-US" dirty="0"/>
          </a:p>
        </p:txBody>
      </p:sp>
      <p:sp>
        <p:nvSpPr>
          <p:cNvPr id="3" name="コンテンツ プレースホルダ 2"/>
          <p:cNvSpPr>
            <a:spLocks noGrp="1"/>
          </p:cNvSpPr>
          <p:nvPr>
            <p:ph idx="1"/>
          </p:nvPr>
        </p:nvSpPr>
        <p:spPr/>
        <p:txBody>
          <a:bodyPr/>
          <a:lstStyle/>
          <a:p>
            <a:r>
              <a:rPr lang="ja-JP" altLang="en-US" dirty="0" smtClean="0"/>
              <a:t>ああああああああああああああああああああああああああああああああ</a:t>
            </a:r>
            <a:r>
              <a:rPr kumimoji="1" lang="ja-JP" altLang="en-US" dirty="0" smtClean="0"/>
              <a:t>あ</a:t>
            </a:r>
            <a:endParaRPr kumimoji="1" lang="en-US" altLang="ja-JP" dirty="0" smtClean="0"/>
          </a:p>
          <a:p>
            <a:endParaRPr lang="en-US" altLang="ja-JP" dirty="0" smtClean="0"/>
          </a:p>
          <a:p>
            <a:endParaRPr kumimoji="1" lang="ja-JP" altLang="en-US" dirty="0"/>
          </a:p>
        </p:txBody>
      </p:sp>
      <p:sp>
        <p:nvSpPr>
          <p:cNvPr id="7" name="スライド番号プレースホルダ 6"/>
          <p:cNvSpPr>
            <a:spLocks noGrp="1"/>
          </p:cNvSpPr>
          <p:nvPr>
            <p:ph type="sldNum" sz="quarter" idx="12"/>
          </p:nvPr>
        </p:nvSpPr>
        <p:spPr/>
        <p:txBody>
          <a:bodyPr/>
          <a:lstStyle/>
          <a:p>
            <a:fld id="{BCE3C824-1841-4E07-9469-A24AA61D5187}" type="slidenum">
              <a:rPr kumimoji="1" lang="ja-JP" altLang="en-US" smtClean="0"/>
              <a:pPr/>
              <a:t>52</a:t>
            </a:fld>
            <a:endParaRPr kumimoji="1" lang="ja-JP" altLang="en-US"/>
          </a:p>
        </p:txBody>
      </p:sp>
      <p:sp>
        <p:nvSpPr>
          <p:cNvPr id="4" name="テキスト ボックス 3"/>
          <p:cNvSpPr txBox="1"/>
          <p:nvPr/>
        </p:nvSpPr>
        <p:spPr>
          <a:xfrm>
            <a:off x="7215206" y="4786322"/>
            <a:ext cx="1783180" cy="1846659"/>
          </a:xfrm>
          <a:prstGeom prst="rect">
            <a:avLst/>
          </a:prstGeom>
          <a:noFill/>
        </p:spPr>
        <p:txBody>
          <a:bodyPr wrap="none" rtlCol="0">
            <a:spAutoFit/>
          </a:bodyPr>
          <a:lstStyle/>
          <a:p>
            <a:r>
              <a:rPr lang="en-US" altLang="ja-JP" sz="1600" i="1" dirty="0" smtClean="0"/>
              <a:t>a</a:t>
            </a:r>
            <a:r>
              <a:rPr lang="en-US" altLang="ja-JP" sz="1600" dirty="0" smtClean="0"/>
              <a:t>:</a:t>
            </a:r>
            <a:r>
              <a:rPr lang="ja-JP" altLang="en-US" sz="1600" dirty="0" smtClean="0"/>
              <a:t>軌道長半径</a:t>
            </a:r>
            <a:endParaRPr lang="en-US" altLang="ja-JP" sz="1600" dirty="0" smtClean="0"/>
          </a:p>
          <a:p>
            <a:r>
              <a:rPr lang="en-US" altLang="ja-JP" sz="1600" i="1" dirty="0" smtClean="0"/>
              <a:t>e</a:t>
            </a:r>
            <a:r>
              <a:rPr lang="en-US" altLang="ja-JP" sz="1600" dirty="0" smtClean="0"/>
              <a:t>:</a:t>
            </a:r>
            <a:r>
              <a:rPr lang="ja-JP" altLang="en-US" sz="1600" dirty="0" smtClean="0"/>
              <a:t>離心率</a:t>
            </a:r>
            <a:endParaRPr lang="en-US" altLang="ja-JP" sz="1600" dirty="0" smtClean="0"/>
          </a:p>
          <a:p>
            <a:r>
              <a:rPr kumimoji="1" lang="en-US" altLang="ja-JP" sz="1600" i="1" dirty="0" err="1" smtClean="0"/>
              <a:t>i</a:t>
            </a:r>
            <a:r>
              <a:rPr lang="ja-JP" altLang="en-US" sz="1600" dirty="0" smtClean="0"/>
              <a:t> </a:t>
            </a:r>
            <a:r>
              <a:rPr kumimoji="1" lang="en-US" altLang="ja-JP" sz="1600" dirty="0" smtClean="0"/>
              <a:t>:</a:t>
            </a:r>
            <a:r>
              <a:rPr kumimoji="1" lang="ja-JP" altLang="en-US" sz="1600" dirty="0" smtClean="0"/>
              <a:t>軌道傾斜角</a:t>
            </a:r>
            <a:endParaRPr kumimoji="1" lang="en-US" altLang="ja-JP" sz="1600" dirty="0" smtClean="0"/>
          </a:p>
          <a:p>
            <a:r>
              <a:rPr lang="en-US" altLang="ja-JP" sz="1600" i="1" dirty="0" smtClean="0"/>
              <a:t>Ω</a:t>
            </a:r>
            <a:r>
              <a:rPr lang="en-US" altLang="ja-JP" sz="1600" dirty="0" smtClean="0"/>
              <a:t>:</a:t>
            </a:r>
            <a:r>
              <a:rPr lang="ja-JP" altLang="en-US" sz="1600" dirty="0" smtClean="0"/>
              <a:t>昇交点経度</a:t>
            </a:r>
            <a:endParaRPr lang="en-US" altLang="ja-JP" sz="1600" dirty="0" smtClean="0"/>
          </a:p>
          <a:p>
            <a:r>
              <a:rPr kumimoji="1" lang="en-US" altLang="ja-JP" sz="1600" i="1" dirty="0" smtClean="0"/>
              <a:t>ω</a:t>
            </a:r>
            <a:r>
              <a:rPr kumimoji="1" lang="en-US" altLang="ja-JP" sz="1600" dirty="0" smtClean="0"/>
              <a:t>:</a:t>
            </a:r>
            <a:r>
              <a:rPr kumimoji="1" lang="ja-JP" altLang="en-US" sz="1600" dirty="0" smtClean="0"/>
              <a:t>近日点離角</a:t>
            </a:r>
            <a:endParaRPr kumimoji="1" lang="en-US" altLang="ja-JP" sz="1600" dirty="0" smtClean="0"/>
          </a:p>
          <a:p>
            <a:r>
              <a:rPr lang="en-US" altLang="ja-JP" sz="1600" i="1" dirty="0" smtClean="0"/>
              <a:t>T</a:t>
            </a:r>
            <a:r>
              <a:rPr lang="en-US" altLang="ja-JP" sz="1600" dirty="0" smtClean="0"/>
              <a:t>:</a:t>
            </a:r>
            <a:r>
              <a:rPr lang="ja-JP" altLang="en-US" sz="1600" dirty="0" smtClean="0"/>
              <a:t>近日点通過時刻</a:t>
            </a:r>
            <a:endParaRPr kumimoji="1" lang="en-US" altLang="ja-JP" sz="1600" dirty="0" smtClean="0"/>
          </a:p>
          <a:p>
            <a:endParaRPr kumimoji="1" lang="ja-JP" altLang="en-US" sz="1600" dirty="0"/>
          </a:p>
        </p:txBody>
      </p:sp>
      <p:sp>
        <p:nvSpPr>
          <p:cNvPr id="5" name="テキスト ボックス 4"/>
          <p:cNvSpPr txBox="1"/>
          <p:nvPr/>
        </p:nvSpPr>
        <p:spPr>
          <a:xfrm>
            <a:off x="5715008" y="5357826"/>
            <a:ext cx="1107996" cy="369332"/>
          </a:xfrm>
          <a:prstGeom prst="rect">
            <a:avLst/>
          </a:prstGeom>
          <a:noFill/>
        </p:spPr>
        <p:txBody>
          <a:bodyPr wrap="none" rtlCol="0">
            <a:spAutoFit/>
          </a:bodyPr>
          <a:lstStyle/>
          <a:p>
            <a:r>
              <a:rPr lang="ja-JP" altLang="en-US" b="1" dirty="0" smtClean="0">
                <a:solidFill>
                  <a:schemeClr val="tx2"/>
                </a:solidFill>
              </a:rPr>
              <a:t>軌道要素</a:t>
            </a:r>
            <a:endParaRPr kumimoji="1" lang="ja-JP" altLang="en-US" b="1" dirty="0">
              <a:solidFill>
                <a:schemeClr val="tx2"/>
              </a:solidFill>
            </a:endParaRPr>
          </a:p>
        </p:txBody>
      </p:sp>
      <p:sp>
        <p:nvSpPr>
          <p:cNvPr id="6" name="左中かっこ 5"/>
          <p:cNvSpPr/>
          <p:nvPr/>
        </p:nvSpPr>
        <p:spPr>
          <a:xfrm>
            <a:off x="6858016" y="4857760"/>
            <a:ext cx="357190" cy="142876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p>
        </p:txBody>
      </p:sp>
      <p:pic>
        <p:nvPicPr>
          <p:cNvPr id="8" name="コンテンツ プレースホルダ 3" descr="Clipboard02.gif"/>
          <p:cNvPicPr>
            <a:picLocks noChangeAspect="1"/>
          </p:cNvPicPr>
          <p:nvPr/>
        </p:nvPicPr>
        <p:blipFill>
          <a:blip r:embed="rId3" cstate="print"/>
          <a:stretch>
            <a:fillRect/>
          </a:stretch>
        </p:blipFill>
        <p:spPr>
          <a:xfrm>
            <a:off x="4907313" y="1357298"/>
            <a:ext cx="4236687" cy="3714776"/>
          </a:xfrm>
          <a:prstGeom prst="rect">
            <a:avLst/>
          </a:prstGeom>
        </p:spPr>
      </p:pic>
      <p:cxnSp>
        <p:nvCxnSpPr>
          <p:cNvPr id="9" name="直線矢印コネクタ 8"/>
          <p:cNvCxnSpPr/>
          <p:nvPr/>
        </p:nvCxnSpPr>
        <p:spPr>
          <a:xfrm rot="5400000" flipH="1" flipV="1">
            <a:off x="6144430" y="4499775"/>
            <a:ext cx="857256"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テキスト ボックス 9"/>
          <p:cNvSpPr txBox="1"/>
          <p:nvPr/>
        </p:nvSpPr>
        <p:spPr>
          <a:xfrm>
            <a:off x="6572264" y="4572007"/>
            <a:ext cx="1478290" cy="369332"/>
          </a:xfrm>
          <a:prstGeom prst="rect">
            <a:avLst/>
          </a:prstGeom>
          <a:noFill/>
          <a:ln>
            <a:solidFill>
              <a:srgbClr val="FF0000"/>
            </a:solidFill>
          </a:ln>
        </p:spPr>
        <p:txBody>
          <a:bodyPr wrap="none" rtlCol="0">
            <a:spAutoFit/>
          </a:bodyPr>
          <a:lstStyle/>
          <a:p>
            <a:r>
              <a:rPr lang="ja-JP" altLang="en-US" dirty="0" smtClean="0"/>
              <a:t>視線方向</a:t>
            </a:r>
            <a:r>
              <a:rPr lang="en-US" altLang="ja-JP" sz="1400" dirty="0" smtClean="0"/>
              <a:t>(z</a:t>
            </a:r>
            <a:r>
              <a:rPr lang="ja-JP" altLang="en-US" sz="1400" dirty="0" smtClean="0"/>
              <a:t>軸</a:t>
            </a:r>
            <a:r>
              <a:rPr lang="en-US" altLang="ja-JP" sz="1400" dirty="0" smtClean="0"/>
              <a:t>)</a:t>
            </a:r>
            <a:endParaRPr kumimoji="1" lang="ja-JP" altLang="en-US" dirty="0"/>
          </a:p>
        </p:txBody>
      </p:sp>
      <p:sp>
        <p:nvSpPr>
          <p:cNvPr id="11" name="円/楕円 10"/>
          <p:cNvSpPr/>
          <p:nvPr/>
        </p:nvSpPr>
        <p:spPr>
          <a:xfrm>
            <a:off x="5857884" y="3857627"/>
            <a:ext cx="142876" cy="142876"/>
          </a:xfrm>
          <a:prstGeom prst="ellipse">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FFC000"/>
              </a:solidFill>
            </a:endParaRPr>
          </a:p>
        </p:txBody>
      </p:sp>
      <p:sp>
        <p:nvSpPr>
          <p:cNvPr id="12" name="円/楕円 11"/>
          <p:cNvSpPr/>
          <p:nvPr/>
        </p:nvSpPr>
        <p:spPr>
          <a:xfrm>
            <a:off x="6929454" y="3958875"/>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円/楕円 12"/>
          <p:cNvSpPr/>
          <p:nvPr/>
        </p:nvSpPr>
        <p:spPr>
          <a:xfrm>
            <a:off x="7286644" y="4131675"/>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5357818" y="2786057"/>
            <a:ext cx="1080489" cy="369332"/>
          </a:xfrm>
          <a:prstGeom prst="rect">
            <a:avLst/>
          </a:prstGeom>
          <a:noFill/>
        </p:spPr>
        <p:txBody>
          <a:bodyPr wrap="none" rtlCol="0">
            <a:spAutoFit/>
          </a:bodyPr>
          <a:lstStyle/>
          <a:p>
            <a:r>
              <a:rPr lang="en-US" altLang="ja-JP" i="1" dirty="0" smtClean="0"/>
              <a:t>target star</a:t>
            </a:r>
            <a:endParaRPr kumimoji="1" lang="ja-JP" altLang="en-US" i="1" dirty="0"/>
          </a:p>
        </p:txBody>
      </p:sp>
      <p:cxnSp>
        <p:nvCxnSpPr>
          <p:cNvPr id="15" name="直線コネクタ 14"/>
          <p:cNvCxnSpPr>
            <a:stCxn id="11" idx="1"/>
            <a:endCxn id="14" idx="2"/>
          </p:cNvCxnSpPr>
          <p:nvPr/>
        </p:nvCxnSpPr>
        <p:spPr>
          <a:xfrm rot="5400000" flipH="1" flipV="1">
            <a:off x="5526854" y="3507343"/>
            <a:ext cx="723162" cy="19255"/>
          </a:xfrm>
          <a:prstGeom prst="line">
            <a:avLst/>
          </a:prstGeom>
        </p:spPr>
        <p:style>
          <a:lnRef idx="1">
            <a:schemeClr val="accent1"/>
          </a:lnRef>
          <a:fillRef idx="0">
            <a:schemeClr val="accent1"/>
          </a:fillRef>
          <a:effectRef idx="0">
            <a:schemeClr val="accent1"/>
          </a:effectRef>
          <a:fontRef idx="minor">
            <a:schemeClr val="tx1"/>
          </a:fontRef>
        </p:style>
      </p:cxnSp>
      <p:grpSp>
        <p:nvGrpSpPr>
          <p:cNvPr id="16" name="グループ化 15"/>
          <p:cNvGrpSpPr/>
          <p:nvPr/>
        </p:nvGrpSpPr>
        <p:grpSpPr>
          <a:xfrm>
            <a:off x="2285984" y="3429000"/>
            <a:ext cx="2000232" cy="2927542"/>
            <a:chOff x="6359529" y="2285992"/>
            <a:chExt cx="2784471" cy="4075355"/>
          </a:xfrm>
        </p:grpSpPr>
        <p:pic>
          <p:nvPicPr>
            <p:cNvPr id="17" name="図 16" descr="esopia00038teles.jpg"/>
            <p:cNvPicPr>
              <a:picLocks noChangeAspect="1"/>
            </p:cNvPicPr>
            <p:nvPr/>
          </p:nvPicPr>
          <p:blipFill>
            <a:blip r:embed="rId4" cstate="print"/>
            <a:srcRect r="18898"/>
            <a:stretch>
              <a:fillRect/>
            </a:stretch>
          </p:blipFill>
          <p:spPr>
            <a:xfrm>
              <a:off x="6359529" y="2285992"/>
              <a:ext cx="2784471" cy="3429023"/>
            </a:xfrm>
            <a:prstGeom prst="rect">
              <a:avLst/>
            </a:prstGeom>
          </p:spPr>
        </p:pic>
        <p:sp>
          <p:nvSpPr>
            <p:cNvPr id="18" name="テキスト ボックス 17"/>
            <p:cNvSpPr txBox="1"/>
            <p:nvPr/>
          </p:nvSpPr>
          <p:spPr>
            <a:xfrm>
              <a:off x="6707692" y="5715016"/>
              <a:ext cx="2436308" cy="646331"/>
            </a:xfrm>
            <a:prstGeom prst="rect">
              <a:avLst/>
            </a:prstGeom>
            <a:noFill/>
          </p:spPr>
          <p:txBody>
            <a:bodyPr wrap="none" rtlCol="0">
              <a:normAutofit/>
            </a:bodyPr>
            <a:lstStyle/>
            <a:p>
              <a:r>
                <a:rPr lang="en-US" b="1" dirty="0" smtClean="0"/>
                <a:t>ESO 3.6-m Telescope</a:t>
              </a:r>
            </a:p>
            <a:p>
              <a:endParaRPr kumimoji="1" lang="ja-JP" altLang="en-US" dirty="0" smtClean="0"/>
            </a:p>
          </p:txBody>
        </p:sp>
      </p:grpSp>
      <p:grpSp>
        <p:nvGrpSpPr>
          <p:cNvPr id="19" name="グループ化 18"/>
          <p:cNvGrpSpPr/>
          <p:nvPr/>
        </p:nvGrpSpPr>
        <p:grpSpPr>
          <a:xfrm>
            <a:off x="357158" y="1571612"/>
            <a:ext cx="2540000" cy="4786346"/>
            <a:chOff x="6429388" y="1142984"/>
            <a:chExt cx="2540000" cy="4786346"/>
          </a:xfrm>
        </p:grpSpPr>
        <p:pic>
          <p:nvPicPr>
            <p:cNvPr id="20" name="図 19" descr="HIDESI2.jpg"/>
            <p:cNvPicPr>
              <a:picLocks noChangeAspect="1"/>
            </p:cNvPicPr>
            <p:nvPr/>
          </p:nvPicPr>
          <p:blipFill>
            <a:blip r:embed="rId5" cstate="print"/>
            <a:stretch>
              <a:fillRect/>
            </a:stretch>
          </p:blipFill>
          <p:spPr>
            <a:xfrm>
              <a:off x="6429388" y="1142984"/>
              <a:ext cx="2540000" cy="3556000"/>
            </a:xfrm>
            <a:prstGeom prst="rect">
              <a:avLst/>
            </a:prstGeom>
          </p:spPr>
        </p:pic>
        <p:sp>
          <p:nvSpPr>
            <p:cNvPr id="21" name="テキスト ボックス 20"/>
            <p:cNvSpPr txBox="1">
              <a:spLocks/>
            </p:cNvSpPr>
            <p:nvPr/>
          </p:nvSpPr>
          <p:spPr>
            <a:xfrm>
              <a:off x="6429388" y="4714884"/>
              <a:ext cx="2500330" cy="1214446"/>
            </a:xfrm>
            <a:prstGeom prst="rect">
              <a:avLst/>
            </a:prstGeom>
            <a:noFill/>
          </p:spPr>
          <p:txBody>
            <a:bodyPr wrap="square" rtlCol="0">
              <a:normAutofit lnSpcReduction="10000"/>
            </a:bodyPr>
            <a:lstStyle/>
            <a:p>
              <a:r>
                <a:rPr lang="ja-JP" altLang="en-US" dirty="0" smtClean="0"/>
                <a:t>岡山観測所で観測に用いられる</a:t>
              </a:r>
              <a:r>
                <a:rPr lang="en-US" altLang="ja-JP" dirty="0" smtClean="0"/>
                <a:t>HIDES</a:t>
              </a:r>
              <a:r>
                <a:rPr lang="en-US" altLang="ja-JP" sz="1400" dirty="0" smtClean="0"/>
                <a:t>(</a:t>
              </a:r>
              <a:r>
                <a:rPr lang="en-US" sz="1400" i="1" dirty="0" smtClean="0"/>
                <a:t>Hi</a:t>
              </a:r>
              <a:r>
                <a:rPr lang="en-US" sz="1400" dirty="0" smtClean="0"/>
                <a:t>gh </a:t>
              </a:r>
              <a:r>
                <a:rPr lang="en-US" sz="1400" i="1" dirty="0" smtClean="0"/>
                <a:t>D</a:t>
              </a:r>
              <a:r>
                <a:rPr lang="en-US" sz="1400" dirty="0" smtClean="0"/>
                <a:t>ispersion </a:t>
              </a:r>
              <a:r>
                <a:rPr lang="en-US" sz="1400" i="1" dirty="0" err="1" smtClean="0"/>
                <a:t>E</a:t>
              </a:r>
              <a:r>
                <a:rPr lang="en-US" sz="1400" dirty="0" err="1" smtClean="0"/>
                <a:t>chelle</a:t>
              </a:r>
              <a:r>
                <a:rPr lang="en-US" sz="1400" dirty="0" smtClean="0"/>
                <a:t> </a:t>
              </a:r>
              <a:r>
                <a:rPr lang="en-US" sz="1400" i="1" dirty="0" smtClean="0"/>
                <a:t>S</a:t>
              </a:r>
              <a:r>
                <a:rPr lang="en-US" sz="1400" dirty="0" smtClean="0"/>
                <a:t>pectrograph</a:t>
              </a:r>
              <a:r>
                <a:rPr lang="en-US" altLang="ja-JP" sz="1400" dirty="0" smtClean="0"/>
                <a:t>)</a:t>
              </a:r>
              <a:r>
                <a:rPr lang="ja-JP" altLang="en-US" sz="1400" dirty="0" smtClean="0"/>
                <a:t>　</a:t>
              </a:r>
              <a:endParaRPr lang="en-US" altLang="ja-JP" sz="1400" dirty="0" smtClean="0"/>
            </a:p>
            <a:p>
              <a:pPr algn="r"/>
              <a:r>
                <a:rPr lang="en-US" altLang="ja-JP" sz="1400" dirty="0" smtClean="0"/>
                <a:t>photo : B Sato</a:t>
              </a:r>
              <a:endParaRPr kumimoji="1" lang="ja-JP" altLang="en-US" dirty="0"/>
            </a:p>
          </p:txBody>
        </p:sp>
      </p:gr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style>
          <a:lnRef idx="0">
            <a:schemeClr val="accent4"/>
          </a:lnRef>
          <a:fillRef idx="3">
            <a:schemeClr val="accent4"/>
          </a:fillRef>
          <a:effectRef idx="3">
            <a:schemeClr val="accent4"/>
          </a:effectRef>
          <a:fontRef idx="minor">
            <a:schemeClr val="lt1"/>
          </a:fontRef>
        </p:style>
        <p:txBody>
          <a:bodyPr>
            <a:normAutofit fontScale="90000"/>
          </a:bodyPr>
          <a:lstStyle/>
          <a:p>
            <a:r>
              <a:rPr kumimoji="1" lang="en-US" altLang="ja-JP" dirty="0" smtClean="0"/>
              <a:t>Improving the precision of RV analysis for Subaru/HDS </a:t>
            </a:r>
            <a:endParaRPr kumimoji="1" lang="ja-JP" altLang="en-US" dirty="0"/>
          </a:p>
        </p:txBody>
      </p:sp>
      <p:sp>
        <p:nvSpPr>
          <p:cNvPr id="3" name="コンテンツ プレースホルダ 2"/>
          <p:cNvSpPr>
            <a:spLocks noGrp="1"/>
          </p:cNvSpPr>
          <p:nvPr>
            <p:ph idx="1"/>
          </p:nvPr>
        </p:nvSpPr>
        <p:spPr/>
        <p:txBody>
          <a:bodyPr/>
          <a:lstStyle/>
          <a:p>
            <a:pPr>
              <a:buNone/>
            </a:pPr>
            <a:r>
              <a:rPr lang="en-US" altLang="ja-JP" u="sng" dirty="0" smtClean="0"/>
              <a:t>How to enlarge the planet detection?</a:t>
            </a:r>
          </a:p>
          <a:p>
            <a:pPr>
              <a:buNone/>
            </a:pPr>
            <a:endParaRPr kumimoji="1" lang="en-US" altLang="ja-JP" dirty="0" smtClean="0"/>
          </a:p>
          <a:p>
            <a:r>
              <a:rPr kumimoji="1" lang="en-US" altLang="ja-JP" dirty="0" smtClean="0"/>
              <a:t>Increase the number of target stars</a:t>
            </a:r>
          </a:p>
          <a:p>
            <a:endParaRPr lang="en-US" altLang="ja-JP" dirty="0" smtClean="0"/>
          </a:p>
          <a:p>
            <a:r>
              <a:rPr lang="en-US" altLang="ja-JP" dirty="0" smtClean="0"/>
              <a:t>Improve the precision of RV analysis</a:t>
            </a:r>
          </a:p>
          <a:p>
            <a:endParaRPr kumimoji="1" lang="en-US" altLang="ja-JP" dirty="0" smtClean="0"/>
          </a:p>
          <a:p>
            <a:pPr lvl="1"/>
            <a:r>
              <a:rPr kumimoji="1" lang="en-US" altLang="ja-JP" dirty="0" smtClean="0"/>
              <a:t>Get more chances to detect multiple systems or lightweight (&lt; 1M</a:t>
            </a:r>
            <a:r>
              <a:rPr kumimoji="1" lang="en-US" altLang="ja-JP" baseline="-25000" dirty="0" smtClean="0"/>
              <a:t>JUP</a:t>
            </a:r>
            <a:r>
              <a:rPr kumimoji="1" lang="en-US" altLang="ja-JP" dirty="0" smtClean="0"/>
              <a:t>) planets</a:t>
            </a:r>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pPr/>
              <a:t>6</a:t>
            </a:fld>
            <a:endParaRPr kumimoji="1" lang="ja-JP" alt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457200" y="428605"/>
            <a:ext cx="8229600" cy="2143140"/>
          </a:xfrm>
        </p:spPr>
        <p:txBody>
          <a:bodyPr>
            <a:normAutofit/>
          </a:bodyPr>
          <a:lstStyle/>
          <a:p>
            <a:r>
              <a:rPr lang="en-US" altLang="ja-JP" sz="2800" dirty="0" smtClean="0"/>
              <a:t>Current precision with HDS</a:t>
            </a:r>
          </a:p>
          <a:p>
            <a:pPr lvl="1"/>
            <a:r>
              <a:rPr lang="en-US" altLang="ja-JP" sz="2400" dirty="0" smtClean="0"/>
              <a:t>RV standard</a:t>
            </a:r>
            <a:r>
              <a:rPr lang="ja-JP" altLang="en-US" sz="2400" dirty="0" smtClean="0"/>
              <a:t> </a:t>
            </a:r>
            <a:r>
              <a:rPr lang="en-US" altLang="ja-JP" sz="2400" dirty="0" smtClean="0"/>
              <a:t>HD10700(τ-</a:t>
            </a:r>
            <a:r>
              <a:rPr lang="en-US" altLang="ja-JP" sz="2400" dirty="0" err="1" smtClean="0"/>
              <a:t>Cet</a:t>
            </a:r>
            <a:r>
              <a:rPr lang="en-US" altLang="ja-JP" sz="2400" dirty="0" smtClean="0"/>
              <a:t>)</a:t>
            </a:r>
          </a:p>
          <a:p>
            <a:pPr lvl="2"/>
            <a:r>
              <a:rPr lang="en-US" altLang="ja-JP" sz="2000" dirty="0" smtClean="0"/>
              <a:t>Short term precision </a:t>
            </a:r>
            <a:r>
              <a:rPr lang="en-US" altLang="ja-JP" sz="1600" dirty="0" smtClean="0"/>
              <a:t>(error bar)</a:t>
            </a:r>
            <a:r>
              <a:rPr lang="en-US" altLang="ja-JP" sz="2000" dirty="0" smtClean="0"/>
              <a:t>	</a:t>
            </a:r>
            <a:r>
              <a:rPr lang="en-US" altLang="ja-JP" sz="2000" dirty="0" smtClean="0">
                <a:solidFill>
                  <a:srgbClr val="FF0000"/>
                </a:solidFill>
              </a:rPr>
              <a:t>4-6 [m/s]</a:t>
            </a:r>
            <a:endParaRPr lang="en-US" altLang="ja-JP" sz="2000" dirty="0" smtClean="0"/>
          </a:p>
          <a:p>
            <a:pPr lvl="2"/>
            <a:r>
              <a:rPr lang="en-US" altLang="ja-JP" sz="2000" dirty="0" smtClean="0"/>
              <a:t>Long term precision		</a:t>
            </a:r>
            <a:r>
              <a:rPr lang="en-US" altLang="ja-JP" sz="2000" dirty="0" smtClean="0"/>
              <a:t>	</a:t>
            </a:r>
            <a:r>
              <a:rPr lang="ja-JP" altLang="en-US" sz="2000" dirty="0" smtClean="0">
                <a:solidFill>
                  <a:srgbClr val="FF0000"/>
                </a:solidFill>
              </a:rPr>
              <a:t>～</a:t>
            </a:r>
            <a:r>
              <a:rPr lang="en-US" altLang="ja-JP" sz="2000" dirty="0" smtClean="0">
                <a:solidFill>
                  <a:srgbClr val="FF0000"/>
                </a:solidFill>
              </a:rPr>
              <a:t>10 [m/s]</a:t>
            </a:r>
            <a:endParaRPr kumimoji="1" lang="ja-JP" altLang="en-US" sz="2000" dirty="0"/>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pPr/>
              <a:t>7</a:t>
            </a:fld>
            <a:endParaRPr kumimoji="1" lang="ja-JP" altLang="en-US"/>
          </a:p>
        </p:txBody>
      </p:sp>
      <p:pic>
        <p:nvPicPr>
          <p:cNvPr id="6" name="図 5" descr="9407.gif"/>
          <p:cNvPicPr>
            <a:picLocks noChangeAspect="1"/>
          </p:cNvPicPr>
          <p:nvPr/>
        </p:nvPicPr>
        <p:blipFill>
          <a:blip r:embed="rId3" cstate="print"/>
          <a:srcRect t="9031" r="11134"/>
          <a:stretch>
            <a:fillRect/>
          </a:stretch>
        </p:blipFill>
        <p:spPr>
          <a:xfrm>
            <a:off x="1656919" y="2170513"/>
            <a:ext cx="5986915" cy="4330321"/>
          </a:xfrm>
          <a:prstGeom prst="rect">
            <a:avLst/>
          </a:prstGeom>
        </p:spPr>
      </p:pic>
      <p:sp>
        <p:nvSpPr>
          <p:cNvPr id="7" name="角丸四角形 6"/>
          <p:cNvSpPr/>
          <p:nvPr/>
        </p:nvSpPr>
        <p:spPr>
          <a:xfrm>
            <a:off x="3643306" y="2571744"/>
            <a:ext cx="3714776" cy="107157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altLang="ja-JP" dirty="0" smtClean="0"/>
              <a:t>Okayama/HIDES:	</a:t>
            </a:r>
            <a:r>
              <a:rPr lang="en-US" altLang="ja-JP" u="sng" dirty="0" smtClean="0"/>
              <a:t>3 m/s</a:t>
            </a:r>
          </a:p>
          <a:p>
            <a:pPr algn="ctr"/>
            <a:r>
              <a:rPr kumimoji="1" lang="en-US" altLang="ja-JP" dirty="0" smtClean="0"/>
              <a:t>Keck/HIRES:		</a:t>
            </a:r>
            <a:r>
              <a:rPr kumimoji="1" lang="en-US" altLang="ja-JP" u="sng" dirty="0" smtClean="0"/>
              <a:t>1 m/s</a:t>
            </a:r>
            <a:endParaRPr kumimoji="1" lang="ja-JP" altLang="en-US" u="sng"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500034" y="142852"/>
            <a:ext cx="8186766" cy="6643710"/>
          </a:xfrm>
        </p:spPr>
        <p:txBody>
          <a:bodyPr>
            <a:normAutofit/>
          </a:bodyPr>
          <a:lstStyle/>
          <a:p>
            <a:r>
              <a:rPr lang="en-US" altLang="ja-JP" sz="3600" dirty="0" smtClean="0">
                <a:ln w="3175">
                  <a:noFill/>
                </a:ln>
                <a:solidFill>
                  <a:srgbClr val="FF66FF"/>
                </a:solidFill>
                <a:effectLst>
                  <a:outerShdw blurRad="38100" dist="38100" dir="2700000" algn="tl">
                    <a:srgbClr val="000000">
                      <a:alpha val="43137"/>
                    </a:srgbClr>
                  </a:outerShdw>
                </a:effectLst>
              </a:rPr>
              <a:t>Iodine absorption cell method</a:t>
            </a:r>
            <a:endParaRPr lang="en-US" altLang="ja-JP" sz="2800" dirty="0" smtClean="0">
              <a:ln w="3175">
                <a:noFill/>
              </a:ln>
              <a:solidFill>
                <a:srgbClr val="FF66FF"/>
              </a:solidFill>
              <a:effectLst>
                <a:outerShdw blurRad="38100" dist="38100" dir="2700000" algn="tl">
                  <a:srgbClr val="000000">
                    <a:alpha val="43137"/>
                  </a:srgbClr>
                </a:outerShdw>
              </a:effectLst>
            </a:endParaRPr>
          </a:p>
          <a:p>
            <a:pPr lvl="1"/>
            <a:endParaRPr lang="en-US" altLang="ja-JP" dirty="0" smtClean="0"/>
          </a:p>
          <a:p>
            <a:pPr lvl="1"/>
            <a:endParaRPr lang="en-US" altLang="ja-JP" dirty="0"/>
          </a:p>
          <a:p>
            <a:pPr lvl="1"/>
            <a:endParaRPr lang="en-US" altLang="ja-JP" dirty="0" smtClean="0"/>
          </a:p>
          <a:p>
            <a:pPr lvl="1"/>
            <a:endParaRPr lang="en-US" altLang="ja-JP" dirty="0"/>
          </a:p>
          <a:p>
            <a:pPr lvl="1"/>
            <a:endParaRPr lang="en-US" altLang="ja-JP" dirty="0" smtClean="0"/>
          </a:p>
          <a:p>
            <a:pPr lvl="1"/>
            <a:endParaRPr lang="en-US" altLang="ja-JP" dirty="0"/>
          </a:p>
          <a:p>
            <a:pPr lvl="1"/>
            <a:endParaRPr lang="en-US" altLang="ja-JP" dirty="0" smtClean="0"/>
          </a:p>
          <a:p>
            <a:pPr lvl="1"/>
            <a:endParaRPr lang="en-US" altLang="ja-JP" dirty="0"/>
          </a:p>
          <a:p>
            <a:pPr lvl="1"/>
            <a:endParaRPr lang="en-US" altLang="ja-JP" sz="2400" dirty="0" smtClean="0"/>
          </a:p>
          <a:p>
            <a:pPr lvl="1"/>
            <a:r>
              <a:rPr lang="en-US" altLang="ja-JP" sz="2400" dirty="0" smtClean="0"/>
              <a:t>Spectroscopic </a:t>
            </a:r>
            <a:r>
              <a:rPr lang="en-US" altLang="ja-JP" sz="2400" dirty="0" smtClean="0"/>
              <a:t>observation for star + I</a:t>
            </a:r>
            <a:r>
              <a:rPr lang="en-US" altLang="ja-JP" sz="2400" baseline="-25000" dirty="0" smtClean="0"/>
              <a:t>2</a:t>
            </a:r>
            <a:r>
              <a:rPr lang="en-US" altLang="ja-JP" sz="2400" dirty="0" smtClean="0"/>
              <a:t> beam</a:t>
            </a:r>
          </a:p>
          <a:p>
            <a:pPr lvl="1"/>
            <a:r>
              <a:rPr lang="en-US" altLang="ja-JP" sz="2400" dirty="0" smtClean="0"/>
              <a:t>Analysis to Doppler-shift of stellar spectrum against NOT-shifted iodine spectrum</a:t>
            </a:r>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pPr/>
              <a:t>8</a:t>
            </a:fld>
            <a:endParaRPr kumimoji="1" lang="ja-JP" altLang="en-US"/>
          </a:p>
        </p:txBody>
      </p:sp>
      <p:pic>
        <p:nvPicPr>
          <p:cNvPr id="10" name="図 9" descr="図1.png"/>
          <p:cNvPicPr>
            <a:picLocks noChangeAspect="1"/>
          </p:cNvPicPr>
          <p:nvPr/>
        </p:nvPicPr>
        <p:blipFill>
          <a:blip r:embed="rId3" cstate="print"/>
          <a:stretch>
            <a:fillRect/>
          </a:stretch>
        </p:blipFill>
        <p:spPr>
          <a:xfrm>
            <a:off x="2022026" y="714356"/>
            <a:ext cx="5099949" cy="4198129"/>
          </a:xfrm>
          <a:prstGeom prst="rect">
            <a:avLst/>
          </a:prstGeom>
        </p:spPr>
      </p:pic>
      <p:sp>
        <p:nvSpPr>
          <p:cNvPr id="11" name="テキスト ボックス 10"/>
          <p:cNvSpPr txBox="1"/>
          <p:nvPr/>
        </p:nvSpPr>
        <p:spPr>
          <a:xfrm>
            <a:off x="2535310" y="2285992"/>
            <a:ext cx="1285929" cy="369332"/>
          </a:xfrm>
          <a:prstGeom prst="rect">
            <a:avLst/>
          </a:prstGeom>
          <a:noFill/>
        </p:spPr>
        <p:txBody>
          <a:bodyPr wrap="none" rtlCol="0">
            <a:spAutoFit/>
          </a:bodyPr>
          <a:lstStyle/>
          <a:p>
            <a:r>
              <a:rPr lang="en-US" altLang="ja-JP" b="1" dirty="0" smtClean="0">
                <a:solidFill>
                  <a:schemeClr val="accent5">
                    <a:lumMod val="50000"/>
                  </a:schemeClr>
                </a:solidFill>
              </a:rPr>
              <a:t>Star only</a:t>
            </a:r>
            <a:endParaRPr kumimoji="1" lang="ja-JP" altLang="en-US" b="1" dirty="0">
              <a:solidFill>
                <a:schemeClr val="accent5">
                  <a:lumMod val="50000"/>
                </a:schemeClr>
              </a:solidFill>
            </a:endParaRPr>
          </a:p>
        </p:txBody>
      </p:sp>
      <p:sp>
        <p:nvSpPr>
          <p:cNvPr id="12" name="テキスト ボックス 11"/>
          <p:cNvSpPr txBox="1"/>
          <p:nvPr/>
        </p:nvSpPr>
        <p:spPr>
          <a:xfrm>
            <a:off x="3852486" y="4214818"/>
            <a:ext cx="1686680" cy="369332"/>
          </a:xfrm>
          <a:prstGeom prst="rect">
            <a:avLst/>
          </a:prstGeom>
          <a:noFill/>
        </p:spPr>
        <p:txBody>
          <a:bodyPr wrap="none" rtlCol="0">
            <a:spAutoFit/>
          </a:bodyPr>
          <a:lstStyle/>
          <a:p>
            <a:r>
              <a:rPr lang="en-US" altLang="ja-JP" b="1" dirty="0" smtClean="0">
                <a:solidFill>
                  <a:srgbClr val="C00000"/>
                </a:solidFill>
              </a:rPr>
              <a:t>Star</a:t>
            </a:r>
            <a:r>
              <a:rPr lang="ja-JP" altLang="en-US" b="1" dirty="0" smtClean="0">
                <a:solidFill>
                  <a:srgbClr val="C00000"/>
                </a:solidFill>
              </a:rPr>
              <a:t>＋</a:t>
            </a:r>
            <a:r>
              <a:rPr lang="en-US" altLang="ja-JP" b="1" dirty="0" smtClean="0">
                <a:solidFill>
                  <a:srgbClr val="C00000"/>
                </a:solidFill>
              </a:rPr>
              <a:t>iodine</a:t>
            </a:r>
            <a:endParaRPr kumimoji="1" lang="ja-JP" altLang="en-US" b="1" dirty="0">
              <a:solidFill>
                <a:srgbClr val="C00000"/>
              </a:solidFill>
            </a:endParaRPr>
          </a:p>
        </p:txBody>
      </p:sp>
      <p:sp>
        <p:nvSpPr>
          <p:cNvPr id="9" name="テキスト ボックス 8"/>
          <p:cNvSpPr txBox="1"/>
          <p:nvPr/>
        </p:nvSpPr>
        <p:spPr>
          <a:xfrm>
            <a:off x="7050748" y="4559866"/>
            <a:ext cx="1208985" cy="369332"/>
          </a:xfrm>
          <a:prstGeom prst="rect">
            <a:avLst/>
          </a:prstGeom>
          <a:noFill/>
        </p:spPr>
        <p:txBody>
          <a:bodyPr wrap="none" rtlCol="0">
            <a:spAutoFit/>
          </a:bodyPr>
          <a:lstStyle/>
          <a:p>
            <a:r>
              <a:rPr kumimoji="1" lang="en-US" altLang="ja-JP" dirty="0" smtClean="0"/>
              <a:t>Narita N.</a:t>
            </a:r>
            <a:endParaRPr kumimoji="1" lang="ja-JP" altLang="en-US" dirty="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457200" y="1071546"/>
            <a:ext cx="8229600" cy="5429288"/>
          </a:xfrm>
        </p:spPr>
        <p:txBody>
          <a:bodyPr>
            <a:normAutofit/>
          </a:bodyPr>
          <a:lstStyle/>
          <a:p>
            <a:r>
              <a:rPr lang="en-US" altLang="ja-JP" dirty="0" smtClean="0"/>
              <a:t>Modeled spectrum</a:t>
            </a:r>
            <a:r>
              <a:rPr lang="ja-JP" altLang="en-US" dirty="0" smtClean="0"/>
              <a:t> </a:t>
            </a:r>
            <a:endParaRPr lang="en-US" altLang="ja-JP" dirty="0" smtClean="0"/>
          </a:p>
          <a:p>
            <a:pPr lvl="1"/>
            <a:endParaRPr lang="en-US" altLang="ja-JP" dirty="0" smtClean="0"/>
          </a:p>
          <a:p>
            <a:pPr lvl="2" algn="ctr">
              <a:buNone/>
            </a:pPr>
            <a:endParaRPr lang="en-US" altLang="ja-JP" sz="1600" dirty="0" smtClean="0"/>
          </a:p>
          <a:p>
            <a:pPr lvl="2" algn="ctr">
              <a:buNone/>
            </a:pPr>
            <a:r>
              <a:rPr lang="en-US" altLang="ja-JP" sz="1600" i="1" dirty="0" smtClean="0">
                <a:latin typeface="メイリオ" pitchFamily="50" charset="-128"/>
                <a:ea typeface="メイリオ" pitchFamily="50" charset="-128"/>
              </a:rPr>
              <a:t>I</a:t>
            </a:r>
            <a:r>
              <a:rPr lang="en-US" altLang="ja-JP" sz="1600" dirty="0" smtClean="0">
                <a:latin typeface="メイリオ" pitchFamily="50" charset="-128"/>
                <a:ea typeface="メイリオ" pitchFamily="50" charset="-128"/>
              </a:rPr>
              <a:t>(λ): Observed Spectrum</a:t>
            </a:r>
          </a:p>
          <a:p>
            <a:pPr lvl="2" algn="ctr">
              <a:buNone/>
            </a:pPr>
            <a:r>
              <a:rPr lang="en-US" altLang="ja-JP" sz="1600" dirty="0" smtClean="0">
                <a:latin typeface="メイリオ" pitchFamily="50" charset="-128"/>
                <a:ea typeface="メイリオ" pitchFamily="50" charset="-128"/>
              </a:rPr>
              <a:t>A(λ): Iodine Spectrum,</a:t>
            </a:r>
            <a:r>
              <a:rPr lang="ja-JP" altLang="en-US" sz="1600" dirty="0" smtClean="0">
                <a:latin typeface="メイリオ" pitchFamily="50" charset="-128"/>
                <a:ea typeface="メイリオ" pitchFamily="50" charset="-128"/>
              </a:rPr>
              <a:t>　</a:t>
            </a:r>
            <a:r>
              <a:rPr lang="en-US" altLang="ja-JP" sz="1600" dirty="0" smtClean="0">
                <a:latin typeface="メイリオ" pitchFamily="50" charset="-128"/>
                <a:ea typeface="メイリオ" pitchFamily="50" charset="-128"/>
              </a:rPr>
              <a:t>S(</a:t>
            </a:r>
            <a:r>
              <a:rPr lang="en-US" altLang="ja-JP" sz="1600" dirty="0" err="1" smtClean="0">
                <a:latin typeface="メイリオ" pitchFamily="50" charset="-128"/>
                <a:ea typeface="メイリオ" pitchFamily="50" charset="-128"/>
              </a:rPr>
              <a:t>λ+</a:t>
            </a:r>
            <a:r>
              <a:rPr lang="en-US" altLang="ja-JP" sz="1600" dirty="0" err="1">
                <a:latin typeface="メイリオ" pitchFamily="50" charset="-128"/>
                <a:ea typeface="メイリオ" pitchFamily="50" charset="-128"/>
              </a:rPr>
              <a:t>Δ</a:t>
            </a:r>
            <a:r>
              <a:rPr lang="en-US" altLang="ja-JP" sz="1600" dirty="0" err="1" smtClean="0">
                <a:latin typeface="メイリオ" pitchFamily="50" charset="-128"/>
                <a:ea typeface="メイリオ" pitchFamily="50" charset="-128"/>
              </a:rPr>
              <a:t>λ</a:t>
            </a:r>
            <a:r>
              <a:rPr lang="en-US" altLang="ja-JP" sz="1600" dirty="0" smtClean="0">
                <a:latin typeface="メイリオ" pitchFamily="50" charset="-128"/>
                <a:ea typeface="メイリオ" pitchFamily="50" charset="-128"/>
              </a:rPr>
              <a:t>): Intrinsic Stellar Spectrum</a:t>
            </a:r>
          </a:p>
          <a:p>
            <a:pPr lvl="2" algn="ctr">
              <a:buNone/>
            </a:pPr>
            <a:r>
              <a:rPr lang="en-US" altLang="ja-JP" sz="1600" dirty="0" smtClean="0">
                <a:latin typeface="メイリオ" pitchFamily="50" charset="-128"/>
                <a:ea typeface="メイリオ" pitchFamily="50" charset="-128"/>
              </a:rPr>
              <a:t>k: Normalization Factor.,</a:t>
            </a:r>
            <a:r>
              <a:rPr lang="ja-JP" altLang="en-US" sz="1600" dirty="0" smtClean="0">
                <a:latin typeface="メイリオ" pitchFamily="50" charset="-128"/>
                <a:ea typeface="メイリオ" pitchFamily="50" charset="-128"/>
              </a:rPr>
              <a:t>　</a:t>
            </a:r>
            <a:r>
              <a:rPr lang="en-US" altLang="ja-JP" sz="1600" dirty="0" err="1" smtClean="0">
                <a:latin typeface="メイリオ" pitchFamily="50" charset="-128"/>
                <a:ea typeface="メイリオ" pitchFamily="50" charset="-128"/>
              </a:rPr>
              <a:t>Δλ</a:t>
            </a:r>
            <a:r>
              <a:rPr lang="en-US" altLang="ja-JP" sz="1600" dirty="0" smtClean="0">
                <a:latin typeface="メイリオ" pitchFamily="50" charset="-128"/>
                <a:ea typeface="メイリオ" pitchFamily="50" charset="-128"/>
              </a:rPr>
              <a:t>(=</a:t>
            </a:r>
            <a:r>
              <a:rPr lang="en-US" altLang="ja-JP" sz="1600" dirty="0" err="1" smtClean="0">
                <a:latin typeface="メイリオ" pitchFamily="50" charset="-128"/>
                <a:ea typeface="メイリオ" pitchFamily="50" charset="-128"/>
              </a:rPr>
              <a:t>λv</a:t>
            </a:r>
            <a:r>
              <a:rPr lang="en-US" altLang="ja-JP" sz="1600" dirty="0" smtClean="0">
                <a:latin typeface="メイリオ" pitchFamily="50" charset="-128"/>
                <a:ea typeface="メイリオ" pitchFamily="50" charset="-128"/>
              </a:rPr>
              <a:t>/c): Doppler Shift,</a:t>
            </a:r>
          </a:p>
          <a:p>
            <a:pPr lvl="2" algn="ctr">
              <a:buNone/>
            </a:pPr>
            <a:r>
              <a:rPr lang="en-US" altLang="ja-JP" sz="1600" dirty="0" smtClean="0">
                <a:latin typeface="メイリオ" pitchFamily="50" charset="-128"/>
                <a:ea typeface="メイリオ" pitchFamily="50" charset="-128"/>
              </a:rPr>
              <a:t>IP: Instrumental Profile,	*: Convolution</a:t>
            </a:r>
            <a:endParaRPr lang="en-US" altLang="ja-JP" sz="1800" dirty="0" smtClean="0">
              <a:latin typeface="メイリオ" pitchFamily="50" charset="-128"/>
              <a:ea typeface="メイリオ" pitchFamily="50" charset="-128"/>
            </a:endParaRPr>
          </a:p>
          <a:p>
            <a:endParaRPr lang="en-US" altLang="ja-JP" dirty="0" smtClean="0"/>
          </a:p>
          <a:p>
            <a:r>
              <a:rPr lang="en-US" altLang="ja-JP" dirty="0" smtClean="0"/>
              <a:t>Star + I2 spectrum can be modeled by </a:t>
            </a:r>
            <a:r>
              <a:rPr lang="en-US" altLang="ja-JP" dirty="0" smtClean="0">
                <a:ea typeface="メイリオ" pitchFamily="50" charset="-128"/>
              </a:rPr>
              <a:t>A(λ</a:t>
            </a:r>
            <a:r>
              <a:rPr lang="en-US" altLang="ja-JP" dirty="0" smtClean="0">
                <a:ea typeface="メイリオ" pitchFamily="50" charset="-128"/>
              </a:rPr>
              <a:t>), </a:t>
            </a:r>
            <a:r>
              <a:rPr lang="en-US" altLang="ja-JP" dirty="0" smtClean="0">
                <a:ea typeface="メイリオ" pitchFamily="50" charset="-128"/>
              </a:rPr>
              <a:t>S(</a:t>
            </a:r>
            <a:r>
              <a:rPr lang="en-US" altLang="ja-JP" dirty="0" err="1" smtClean="0">
                <a:ea typeface="メイリオ" pitchFamily="50" charset="-128"/>
              </a:rPr>
              <a:t>λ+Δλ</a:t>
            </a:r>
            <a:r>
              <a:rPr lang="en-US" altLang="ja-JP" dirty="0" smtClean="0">
                <a:ea typeface="メイリオ" pitchFamily="50" charset="-128"/>
              </a:rPr>
              <a:t>), and IP</a:t>
            </a:r>
            <a:endParaRPr lang="en-US" altLang="ja-JP" dirty="0" smtClean="0">
              <a:ea typeface="メイリオ" pitchFamily="50" charset="-128"/>
            </a:endParaRPr>
          </a:p>
          <a:p>
            <a:r>
              <a:rPr lang="en-US" altLang="ja-JP" dirty="0" smtClean="0">
                <a:ea typeface="メイリオ" pitchFamily="50" charset="-128"/>
              </a:rPr>
              <a:t>The shape of IP varies every moment </a:t>
            </a:r>
            <a:endParaRPr lang="en-US" altLang="ja-JP" dirty="0" smtClean="0"/>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pPr/>
              <a:t>9</a:t>
            </a:fld>
            <a:endParaRPr kumimoji="1" lang="ja-JP" altLang="en-US"/>
          </a:p>
        </p:txBody>
      </p:sp>
      <p:graphicFrame>
        <p:nvGraphicFramePr>
          <p:cNvPr id="215043" name="Object 3"/>
          <p:cNvGraphicFramePr>
            <a:graphicFrameLocks noChangeAspect="1"/>
          </p:cNvGraphicFramePr>
          <p:nvPr/>
        </p:nvGraphicFramePr>
        <p:xfrm>
          <a:off x="2441575" y="1785926"/>
          <a:ext cx="4208463" cy="500062"/>
        </p:xfrm>
        <a:graphic>
          <a:graphicData uri="http://schemas.openxmlformats.org/presentationml/2006/ole">
            <p:oleObj spid="_x0000_s329730" name="数式" r:id="rId3" imgW="1815840" imgH="215640" progId="Equation.3">
              <p:embed/>
            </p:oleObj>
          </a:graphicData>
        </a:graphic>
      </p:graphicFrame>
      <p:sp>
        <p:nvSpPr>
          <p:cNvPr id="6" name="タイトル 5"/>
          <p:cNvSpPr>
            <a:spLocks noGrp="1"/>
          </p:cNvSpPr>
          <p:nvPr>
            <p:ph type="title"/>
          </p:nvPr>
        </p:nvSpPr>
        <p:spPr>
          <a:xfrm>
            <a:off x="457200" y="274638"/>
            <a:ext cx="8229600" cy="582594"/>
          </a:xfrm>
        </p:spPr>
        <p:txBody>
          <a:bodyPr>
            <a:normAutofit fontScale="90000"/>
          </a:bodyPr>
          <a:lstStyle/>
          <a:p>
            <a:pPr algn="l"/>
            <a:r>
              <a:rPr kumimoji="1" lang="en-US" altLang="ja-JP" dirty="0" smtClean="0"/>
              <a:t>Method for analysis</a:t>
            </a:r>
            <a:endParaRPr kumimoji="1" lang="ja-JP" altLang="en-US" dirty="0"/>
          </a:p>
        </p:txBody>
      </p:sp>
    </p:spTree>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62.2|8.5"/>
</p:tagLst>
</file>

<file path=ppt/tags/tag2.xml><?xml version="1.0" encoding="utf-8"?>
<p:tagLst xmlns:a="http://schemas.openxmlformats.org/drawingml/2006/main" xmlns:r="http://schemas.openxmlformats.org/officeDocument/2006/relationships" xmlns:p="http://schemas.openxmlformats.org/presentationml/2006/main">
  <p:tag name="TIMING" val="|62.2|8.5"/>
</p:tagLst>
</file>

<file path=ppt/tags/tag3.xml><?xml version="1.0" encoding="utf-8"?>
<p:tagLst xmlns:a="http://schemas.openxmlformats.org/drawingml/2006/main" xmlns:r="http://schemas.openxmlformats.org/officeDocument/2006/relationships" xmlns:p="http://schemas.openxmlformats.org/presentationml/2006/main">
  <p:tag name="TIMING" val="|62.2|8.5"/>
</p:tagLst>
</file>

<file path=ppt/tags/tag4.xml><?xml version="1.0" encoding="utf-8"?>
<p:tagLst xmlns:a="http://schemas.openxmlformats.org/drawingml/2006/main" xmlns:r="http://schemas.openxmlformats.org/officeDocument/2006/relationships" xmlns:p="http://schemas.openxmlformats.org/presentationml/2006/main">
  <p:tag name="TIMING" val="|62.2|8.5"/>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雪藤">
  <a:themeElements>
    <a:clrScheme name="雪藤">
      <a:dk1>
        <a:sysClr val="windowText" lastClr="000000"/>
      </a:dk1>
      <a:lt1>
        <a:sysClr val="window" lastClr="FFFFFF"/>
      </a:lt1>
      <a:dk2>
        <a:srgbClr val="000049"/>
      </a:dk2>
      <a:lt2>
        <a:srgbClr val="E3E8FF"/>
      </a:lt2>
      <a:accent1>
        <a:srgbClr val="947098"/>
      </a:accent1>
      <a:accent2>
        <a:srgbClr val="809E90"/>
      </a:accent2>
      <a:accent3>
        <a:srgbClr val="7574AC"/>
      </a:accent3>
      <a:accent4>
        <a:srgbClr val="A4715D"/>
      </a:accent4>
      <a:accent5>
        <a:srgbClr val="9E9E78"/>
      </a:accent5>
      <a:accent6>
        <a:srgbClr val="6079A4"/>
      </a:accent6>
      <a:hlink>
        <a:srgbClr val="0000FF"/>
      </a:hlink>
      <a:folHlink>
        <a:srgbClr val="800080"/>
      </a:folHlink>
    </a:clrScheme>
    <a:fontScheme name="雪藤">
      <a:majorFont>
        <a:latin typeface="Bookman Old Style"/>
        <a:ea typeface=""/>
        <a:cs typeface=""/>
        <a:font script="Jpan" typeface="HGP明朝E"/>
        <a:font script="Hang" typeface="돋움"/>
        <a:font script="Hans" typeface="黑体"/>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方正舒体"/>
        <a:font script="Hant" typeface="標楷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雪藤">
      <a:fillStyleLst>
        <a:solidFill>
          <a:schemeClr val="phClr">
            <a:tint val="100000"/>
          </a:schemeClr>
        </a:solidFill>
        <a:gradFill>
          <a:gsLst>
            <a:gs pos="0">
              <a:schemeClr val="phClr">
                <a:sat val="13000"/>
                <a:lum val="79000"/>
              </a:schemeClr>
            </a:gs>
            <a:gs pos="100000">
              <a:schemeClr val="phClr">
                <a:sat val="100000"/>
                <a:lum val="95000"/>
              </a:schemeClr>
            </a:gs>
          </a:gsLst>
          <a:lin ang="5400000" scaled="1"/>
        </a:gradFill>
        <a:blipFill>
          <a:blip xmlns:r="http://schemas.openxmlformats.org/officeDocument/2006/relationships" r:embed="rId1">
            <a:duotone>
              <a:srgbClr val="FFFFFF"/>
              <a:schemeClr val="phClr">
                <a:tint val="100000"/>
              </a:schemeClr>
            </a:duotone>
          </a:blip>
        </a:blipFill>
      </a:fillStyleLst>
      <a:lnStyleLst>
        <a:ln w="9525">
          <a:solidFill>
            <a:schemeClr val="phClr">
              <a:alpha val="100000"/>
            </a:schemeClr>
          </a:solidFill>
          <a:prstDash val="solid"/>
        </a:ln>
        <a:ln w="12700">
          <a:solidFill>
            <a:schemeClr val="phClr">
              <a:alpha val="100000"/>
            </a:schemeClr>
          </a:solidFill>
          <a:prstDash val="solid"/>
        </a:ln>
        <a:ln w="38100">
          <a:solidFill>
            <a:schemeClr val="phClr">
              <a:alpha val="100000"/>
            </a:schemeClr>
          </a:solidFill>
          <a:prstDash val="solid"/>
        </a:ln>
      </a:lnStyleLst>
      <a:effectStyleLst>
        <a:effectStyle>
          <a:effectLst/>
        </a:effectStyle>
        <a:effectStyle>
          <a:effectLst>
            <a:glow rad="101600">
              <a:schemeClr val="phClr">
                <a:alpha val="10000"/>
              </a:schemeClr>
            </a:glow>
            <a:outerShdw blurRad="50800" dist="50800" dir="5400000" algn="tl">
              <a:srgbClr val="7D7D7D">
                <a:alpha val="65000"/>
              </a:srgbClr>
            </a:outerShdw>
          </a:effectLst>
          <a:scene3d>
            <a:camera prst="perspectiveFront"/>
            <a:lightRig rig="threePt" dir="t">
              <a:rot lat="0" lon="0" rev="18900000"/>
            </a:lightRig>
          </a:scene3d>
          <a:sp3d/>
        </a:effectStyle>
        <a:effectStyle>
          <a:effectLst>
            <a:glow rad="101600">
              <a:schemeClr val="phClr">
                <a:alpha val="15000"/>
              </a:schemeClr>
            </a:glow>
            <a:outerShdw blurRad="50800" dist="50800" dir="5400000" algn="tl">
              <a:srgbClr val="7D7D7D">
                <a:alpha val="65000"/>
              </a:srgbClr>
            </a:outerShdw>
          </a:effectLst>
          <a:scene3d>
            <a:camera prst="perspectiveFront" fov="0"/>
            <a:lightRig rig="glow" dir="t">
              <a:rot lat="0" lon="0" rev="2700000"/>
            </a:lightRig>
          </a:scene3d>
          <a:sp3d>
            <a:bevelT w="342900" h="38100" prst="softRound"/>
            <a:bevelB w="342900" h="38100" prst="softRound"/>
            <a:contourClr>
              <a:srgbClr val="000000"/>
            </a:contourClr>
          </a:sp3d>
        </a:effectStyle>
      </a:effectStyleLst>
      <a:bgFillStyleLst>
        <a:solidFill>
          <a:schemeClr val="phClr">
            <a:tint val="100000"/>
          </a:schemeClr>
        </a:solidFill>
        <a:gradFill>
          <a:gsLst>
            <a:gs pos="0">
              <a:schemeClr val="phClr">
                <a:sat val="0"/>
                <a:lum val="100000"/>
              </a:schemeClr>
            </a:gs>
            <a:gs pos="100000">
              <a:schemeClr val="phClr">
                <a:sat val="100000"/>
                <a:lum val="90000"/>
              </a:schemeClr>
            </a:gs>
          </a:gsLst>
          <a:lin ang="16200000" scaled="1"/>
        </a:gradFill>
        <a:blipFill rotWithShape="0">
          <a:blip xmlns:r="http://schemas.openxmlformats.org/officeDocument/2006/relationships" r:embed="rId2">
            <a:duotone>
              <a:schemeClr val="phClr">
                <a:shade val="28000"/>
                <a:satMod val="250000"/>
              </a:schemeClr>
              <a:schemeClr val="phClr">
                <a:tint val="92350"/>
                <a:satMod val="150000"/>
              </a:schemeClr>
            </a:duotone>
          </a:blip>
          <a:srcRect/>
          <a:stretch>
            <a:fillRect/>
          </a:stretch>
        </a:blip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15879</TotalTime>
  <Words>1729</Words>
  <Application>Microsoft Office PowerPoint</Application>
  <PresentationFormat>画面に合わせる (4:3)</PresentationFormat>
  <Paragraphs>703</Paragraphs>
  <Slides>52</Slides>
  <Notes>28</Notes>
  <HiddenSlides>34</HiddenSlides>
  <MMClips>0</MMClips>
  <ScaleCrop>false</ScaleCrop>
  <HeadingPairs>
    <vt:vector size="6" baseType="variant">
      <vt:variant>
        <vt:lpstr>テーマ</vt:lpstr>
      </vt:variant>
      <vt:variant>
        <vt:i4>1</vt:i4>
      </vt:variant>
      <vt:variant>
        <vt:lpstr>埋め込まれた OLE サーバー</vt:lpstr>
      </vt:variant>
      <vt:variant>
        <vt:i4>1</vt:i4>
      </vt:variant>
      <vt:variant>
        <vt:lpstr>スライド タイトル</vt:lpstr>
      </vt:variant>
      <vt:variant>
        <vt:i4>52</vt:i4>
      </vt:variant>
    </vt:vector>
  </HeadingPairs>
  <TitlesOfParts>
    <vt:vector size="54" baseType="lpstr">
      <vt:lpstr>雪藤</vt:lpstr>
      <vt:lpstr>数式</vt:lpstr>
      <vt:lpstr>Planet search with HDS at Subaru</vt:lpstr>
      <vt:lpstr>Today’s MENU</vt:lpstr>
      <vt:lpstr>Ｎ２Ｋconsortium</vt:lpstr>
      <vt:lpstr>スライド 4</vt:lpstr>
      <vt:lpstr>スライド 5</vt:lpstr>
      <vt:lpstr>Improving the precision of RV analysis for Subaru/HDS </vt:lpstr>
      <vt:lpstr>スライド 7</vt:lpstr>
      <vt:lpstr>スライド 8</vt:lpstr>
      <vt:lpstr>Method for analysis</vt:lpstr>
      <vt:lpstr> </vt:lpstr>
      <vt:lpstr>スライド 11</vt:lpstr>
      <vt:lpstr>スライド 12</vt:lpstr>
      <vt:lpstr>スライド 13</vt:lpstr>
      <vt:lpstr>スライド 14</vt:lpstr>
      <vt:lpstr>A small improvement</vt:lpstr>
      <vt:lpstr>Improved RV precision with HDS</vt:lpstr>
      <vt:lpstr>An example of improvement</vt:lpstr>
      <vt:lpstr>Summary</vt:lpstr>
      <vt:lpstr>スライド 19</vt:lpstr>
      <vt:lpstr>スライド 20</vt:lpstr>
      <vt:lpstr>スライド 21</vt:lpstr>
      <vt:lpstr>Result of incorrect IP modeling</vt:lpstr>
      <vt:lpstr>スライド 23</vt:lpstr>
      <vt:lpstr>HD16760b</vt:lpstr>
      <vt:lpstr>HD38801b</vt:lpstr>
      <vt:lpstr>スライド 26</vt:lpstr>
      <vt:lpstr>スライド 27</vt:lpstr>
      <vt:lpstr>スライド 28</vt:lpstr>
      <vt:lpstr>スライド 29</vt:lpstr>
      <vt:lpstr>スライド 30</vt:lpstr>
      <vt:lpstr>スライド 31</vt:lpstr>
      <vt:lpstr>スライド 32</vt:lpstr>
      <vt:lpstr>スライド 33</vt:lpstr>
      <vt:lpstr>スライド 34</vt:lpstr>
      <vt:lpstr>スライド 35</vt:lpstr>
      <vt:lpstr>スライド 36</vt:lpstr>
      <vt:lpstr>スライド 37</vt:lpstr>
      <vt:lpstr>スライド 38</vt:lpstr>
      <vt:lpstr>まとめ</vt:lpstr>
      <vt:lpstr>スライド 40</vt:lpstr>
      <vt:lpstr>スライド 41</vt:lpstr>
      <vt:lpstr>スライド 42</vt:lpstr>
      <vt:lpstr>スライド 43</vt:lpstr>
      <vt:lpstr>スライド 44</vt:lpstr>
      <vt:lpstr>スライド 45</vt:lpstr>
      <vt:lpstr>視線速度法について</vt:lpstr>
      <vt:lpstr>パラメータ解析</vt:lpstr>
      <vt:lpstr>Ⅰ.　視線速度法の原理</vt:lpstr>
      <vt:lpstr>スライド 49</vt:lpstr>
      <vt:lpstr>スライド 50</vt:lpstr>
      <vt:lpstr>Ⅱ.　代表的な二つの観測法</vt:lpstr>
      <vt:lpstr>ああああああああああああああ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スペクトル解析</dc:title>
  <dc:creator>hara</dc:creator>
  <cp:lastModifiedBy>hara</cp:lastModifiedBy>
  <cp:revision>801</cp:revision>
  <dcterms:modified xsi:type="dcterms:W3CDTF">2009-10-08T04:49:31Z</dcterms:modified>
</cp:coreProperties>
</file>